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5.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90" r:id="rId2"/>
    <p:sldMasterId id="2147483702" r:id="rId3"/>
  </p:sldMasterIdLst>
  <p:notesMasterIdLst>
    <p:notesMasterId r:id="rId32"/>
  </p:notesMasterIdLst>
  <p:handoutMasterIdLst>
    <p:handoutMasterId r:id="rId33"/>
  </p:handoutMasterIdLst>
  <p:sldIdLst>
    <p:sldId id="611" r:id="rId4"/>
    <p:sldId id="735" r:id="rId5"/>
    <p:sldId id="668" r:id="rId6"/>
    <p:sldId id="736" r:id="rId7"/>
    <p:sldId id="738" r:id="rId8"/>
    <p:sldId id="671" r:id="rId9"/>
    <p:sldId id="698" r:id="rId10"/>
    <p:sldId id="682" r:id="rId11"/>
    <p:sldId id="734" r:id="rId12"/>
    <p:sldId id="703" r:id="rId13"/>
    <p:sldId id="739" r:id="rId14"/>
    <p:sldId id="694" r:id="rId15"/>
    <p:sldId id="710" r:id="rId16"/>
    <p:sldId id="729" r:id="rId17"/>
    <p:sldId id="715" r:id="rId18"/>
    <p:sldId id="714" r:id="rId19"/>
    <p:sldId id="733" r:id="rId20"/>
    <p:sldId id="730" r:id="rId21"/>
    <p:sldId id="713" r:id="rId22"/>
    <p:sldId id="723" r:id="rId23"/>
    <p:sldId id="719" r:id="rId24"/>
    <p:sldId id="731" r:id="rId25"/>
    <p:sldId id="708" r:id="rId26"/>
    <p:sldId id="702" r:id="rId27"/>
    <p:sldId id="740" r:id="rId28"/>
    <p:sldId id="741" r:id="rId29"/>
    <p:sldId id="742" r:id="rId30"/>
    <p:sldId id="641" r:id="rId31"/>
  </p:sldIdLst>
  <p:sldSz cx="9144000" cy="6858000" type="screen4x3"/>
  <p:notesSz cx="6858000" cy="9144000"/>
  <p:defaultTextStyle>
    <a:defPPr>
      <a:defRPr lang="de-DE"/>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A330"/>
    <a:srgbClr val="5A6EB4"/>
    <a:srgbClr val="1D7137"/>
    <a:srgbClr val="269649"/>
    <a:srgbClr val="50AAE6"/>
    <a:srgbClr val="A01E28"/>
    <a:srgbClr val="FF99FF"/>
    <a:srgbClr val="A00078"/>
    <a:srgbClr val="A08232"/>
    <a:srgbClr val="DCA01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horzBarState="maximized">
    <p:restoredLeft sz="15701" autoAdjust="0"/>
    <p:restoredTop sz="91212" autoAdjust="0"/>
  </p:normalViewPr>
  <p:slideViewPr>
    <p:cSldViewPr showGuides="1">
      <p:cViewPr>
        <p:scale>
          <a:sx n="80" d="100"/>
          <a:sy n="80" d="100"/>
        </p:scale>
        <p:origin x="-852" y="-72"/>
      </p:cViewPr>
      <p:guideLst>
        <p:guide orient="horz" pos="2160"/>
        <p:guide pos="2880"/>
      </p:guideLst>
    </p:cSldViewPr>
  </p:slideViewPr>
  <p:outlineViewPr>
    <p:cViewPr>
      <p:scale>
        <a:sx n="33" d="100"/>
        <a:sy n="33" d="100"/>
      </p:scale>
      <p:origin x="0" y="1818"/>
    </p:cViewPr>
  </p:outlineViewPr>
  <p:notesTextViewPr>
    <p:cViewPr>
      <p:scale>
        <a:sx n="100" d="100"/>
        <a:sy n="100" d="100"/>
      </p:scale>
      <p:origin x="0" y="0"/>
    </p:cViewPr>
  </p:notesTextViewPr>
  <p:sorterViewPr>
    <p:cViewPr>
      <p:scale>
        <a:sx n="100" d="100"/>
        <a:sy n="100" d="100"/>
      </p:scale>
      <p:origin x="0" y="1092"/>
    </p:cViewPr>
  </p:sorterViewPr>
  <p:notesViewPr>
    <p:cSldViewPr showGuides="1">
      <p:cViewPr>
        <p:scale>
          <a:sx n="100" d="100"/>
          <a:sy n="100" d="100"/>
        </p:scale>
        <p:origin x="-1890" y="79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05C9462-E8A0-4526-B06B-0B589C3212CE}" type="doc">
      <dgm:prSet loTypeId="urn:microsoft.com/office/officeart/2005/8/layout/vList5" loCatId="list" qsTypeId="urn:microsoft.com/office/officeart/2005/8/quickstyle/simple1" qsCatId="simple" csTypeId="urn:microsoft.com/office/officeart/2005/8/colors/accent2_5" csCatId="accent2" phldr="1"/>
      <dgm:spPr/>
      <dgm:t>
        <a:bodyPr/>
        <a:lstStyle/>
        <a:p>
          <a:endParaRPr lang="de-DE"/>
        </a:p>
      </dgm:t>
    </dgm:pt>
    <dgm:pt modelId="{EB7D1D8A-5758-4766-96CC-29B202007500}">
      <dgm:prSet phldrT="[Text]" custT="1"/>
      <dgm:spPr/>
      <dgm:t>
        <a:bodyPr/>
        <a:lstStyle/>
        <a:p>
          <a:r>
            <a:rPr lang="de-DE" sz="1800" b="1" dirty="0" err="1" smtClean="0">
              <a:latin typeface="Calibri" pitchFamily="34" charset="0"/>
            </a:rPr>
            <a:t>Praeliminaria</a:t>
          </a:r>
          <a:endParaRPr lang="de-DE" sz="1800" b="1" dirty="0">
            <a:latin typeface="Calibri" pitchFamily="34" charset="0"/>
          </a:endParaRPr>
        </a:p>
      </dgm:t>
    </dgm:pt>
    <dgm:pt modelId="{219F75B7-8A65-4CD3-85E7-C457FC415B77}" type="parTrans" cxnId="{EF4B5388-34A7-4F4B-AF72-3DC67A385E36}">
      <dgm:prSet/>
      <dgm:spPr/>
      <dgm:t>
        <a:bodyPr/>
        <a:lstStyle/>
        <a:p>
          <a:endParaRPr lang="de-DE">
            <a:latin typeface="Calibri" pitchFamily="34" charset="0"/>
          </a:endParaRPr>
        </a:p>
      </dgm:t>
    </dgm:pt>
    <dgm:pt modelId="{6F4BC26E-961F-4F13-8A70-8F64E9B93338}" type="sibTrans" cxnId="{EF4B5388-34A7-4F4B-AF72-3DC67A385E36}">
      <dgm:prSet/>
      <dgm:spPr/>
      <dgm:t>
        <a:bodyPr/>
        <a:lstStyle/>
        <a:p>
          <a:endParaRPr lang="de-DE">
            <a:latin typeface="Calibri" pitchFamily="34" charset="0"/>
          </a:endParaRPr>
        </a:p>
      </dgm:t>
    </dgm:pt>
    <dgm:pt modelId="{EA6F9E03-567D-41B9-9DA4-EC95522CC2DD}">
      <dgm:prSet phldrT="[Text]" custT="1"/>
      <dgm:spPr/>
      <dgm:t>
        <a:bodyPr/>
        <a:lstStyle/>
        <a:p>
          <a:r>
            <a:rPr lang="de-DE" sz="1800" b="1" dirty="0" err="1" smtClean="0">
              <a:latin typeface="Calibri" pitchFamily="34" charset="0"/>
            </a:rPr>
            <a:t>Scepticism</a:t>
          </a:r>
          <a:r>
            <a:rPr lang="de-DE" sz="1800" b="1" dirty="0" smtClean="0">
              <a:latin typeface="Calibri" pitchFamily="34" charset="0"/>
            </a:rPr>
            <a:t> </a:t>
          </a:r>
          <a:r>
            <a:rPr lang="de-DE" sz="1800" b="1" dirty="0" err="1" smtClean="0">
              <a:latin typeface="Calibri" pitchFamily="34" charset="0"/>
            </a:rPr>
            <a:t>and</a:t>
          </a:r>
          <a:r>
            <a:rPr lang="de-DE" sz="1800" b="1" dirty="0" smtClean="0">
              <a:latin typeface="Calibri" pitchFamily="34" charset="0"/>
            </a:rPr>
            <a:t> Resistance</a:t>
          </a:r>
          <a:endParaRPr lang="de-DE" sz="1800" b="1" dirty="0">
            <a:latin typeface="Calibri" pitchFamily="34" charset="0"/>
          </a:endParaRPr>
        </a:p>
      </dgm:t>
    </dgm:pt>
    <dgm:pt modelId="{97056B88-A2DB-44CF-811D-DD7119FCA425}" type="parTrans" cxnId="{9BCD7670-6237-46C3-BDC3-1A014D736C34}">
      <dgm:prSet/>
      <dgm:spPr/>
      <dgm:t>
        <a:bodyPr/>
        <a:lstStyle/>
        <a:p>
          <a:endParaRPr lang="de-DE">
            <a:latin typeface="Calibri" pitchFamily="34" charset="0"/>
          </a:endParaRPr>
        </a:p>
      </dgm:t>
    </dgm:pt>
    <dgm:pt modelId="{4291EE05-1A9B-40B9-A0A3-9A0F9E9BBDEE}" type="sibTrans" cxnId="{9BCD7670-6237-46C3-BDC3-1A014D736C34}">
      <dgm:prSet/>
      <dgm:spPr/>
      <dgm:t>
        <a:bodyPr/>
        <a:lstStyle/>
        <a:p>
          <a:endParaRPr lang="de-DE">
            <a:latin typeface="Calibri" pitchFamily="34" charset="0"/>
          </a:endParaRPr>
        </a:p>
      </dgm:t>
    </dgm:pt>
    <dgm:pt modelId="{6C079F13-467C-49AA-8E8A-A25B84455746}">
      <dgm:prSet custT="1"/>
      <dgm:spPr/>
      <dgm:t>
        <a:bodyPr/>
        <a:lstStyle/>
        <a:p>
          <a:r>
            <a:rPr lang="de-DE" sz="1800" b="1" dirty="0" err="1" smtClean="0">
              <a:latin typeface="Calibri" pitchFamily="34" charset="0"/>
            </a:rPr>
            <a:t>Increasing</a:t>
          </a:r>
          <a:r>
            <a:rPr lang="de-DE" sz="1800" b="1" dirty="0" smtClean="0">
              <a:latin typeface="Calibri" pitchFamily="34" charset="0"/>
            </a:rPr>
            <a:t> </a:t>
          </a:r>
          <a:r>
            <a:rPr lang="de-DE" sz="1800" b="1" dirty="0" err="1" smtClean="0">
              <a:latin typeface="Calibri" pitchFamily="34" charset="0"/>
            </a:rPr>
            <a:t>the</a:t>
          </a:r>
          <a:r>
            <a:rPr lang="de-DE" sz="1800" b="1" dirty="0" smtClean="0">
              <a:latin typeface="Calibri" pitchFamily="34" charset="0"/>
            </a:rPr>
            <a:t> </a:t>
          </a:r>
          <a:r>
            <a:rPr lang="de-DE" sz="1800" b="1" dirty="0" err="1" smtClean="0">
              <a:latin typeface="Calibri" pitchFamily="34" charset="0"/>
            </a:rPr>
            <a:t>Probability</a:t>
          </a:r>
          <a:r>
            <a:rPr lang="de-DE" sz="1800" b="1" dirty="0" smtClean="0">
              <a:latin typeface="Calibri" pitchFamily="34" charset="0"/>
            </a:rPr>
            <a:t>  </a:t>
          </a:r>
          <a:r>
            <a:rPr lang="de-DE" sz="1800" b="1" dirty="0" err="1" smtClean="0">
              <a:latin typeface="Calibri" pitchFamily="34" charset="0"/>
            </a:rPr>
            <a:t>of</a:t>
          </a:r>
          <a:r>
            <a:rPr lang="de-DE" sz="1800" b="1" dirty="0" smtClean="0">
              <a:latin typeface="Calibri" pitchFamily="34" charset="0"/>
            </a:rPr>
            <a:t> </a:t>
          </a:r>
          <a:r>
            <a:rPr lang="de-DE" sz="1800" b="1" dirty="0" err="1" smtClean="0">
              <a:latin typeface="Calibri" pitchFamily="34" charset="0"/>
            </a:rPr>
            <a:t>Acceptance</a:t>
          </a:r>
          <a:endParaRPr lang="de-DE" sz="1800" b="1" dirty="0">
            <a:latin typeface="Calibri" pitchFamily="34" charset="0"/>
          </a:endParaRPr>
        </a:p>
      </dgm:t>
    </dgm:pt>
    <dgm:pt modelId="{47F2D69A-EB97-4627-98F7-BF3314FCB0EA}" type="parTrans" cxnId="{46DCBB71-1C26-45E7-A74E-3D01D0E95866}">
      <dgm:prSet/>
      <dgm:spPr/>
      <dgm:t>
        <a:bodyPr/>
        <a:lstStyle/>
        <a:p>
          <a:endParaRPr lang="de-DE">
            <a:latin typeface="Calibri" pitchFamily="34" charset="0"/>
          </a:endParaRPr>
        </a:p>
      </dgm:t>
    </dgm:pt>
    <dgm:pt modelId="{2A9ACFB6-BC88-4DE3-8256-8AE8759A5179}" type="sibTrans" cxnId="{46DCBB71-1C26-45E7-A74E-3D01D0E95866}">
      <dgm:prSet/>
      <dgm:spPr/>
      <dgm:t>
        <a:bodyPr/>
        <a:lstStyle/>
        <a:p>
          <a:endParaRPr lang="de-DE">
            <a:latin typeface="Calibri" pitchFamily="34" charset="0"/>
          </a:endParaRPr>
        </a:p>
      </dgm:t>
    </dgm:pt>
    <dgm:pt modelId="{5E886B35-DB73-48EA-A684-674ACC8588A4}">
      <dgm:prSet custT="1"/>
      <dgm:spPr/>
      <dgm:t>
        <a:bodyPr/>
        <a:lstStyle/>
        <a:p>
          <a:r>
            <a:rPr lang="de-DE" sz="1600" b="1" dirty="0" err="1" smtClean="0">
              <a:latin typeface="Calibri" pitchFamily="34" charset="0"/>
            </a:rPr>
            <a:t>Participation</a:t>
          </a:r>
          <a:endParaRPr lang="de-DE" sz="1600" b="1" dirty="0">
            <a:latin typeface="Calibri" pitchFamily="34" charset="0"/>
          </a:endParaRPr>
        </a:p>
      </dgm:t>
    </dgm:pt>
    <dgm:pt modelId="{EBCDCB7C-C738-4178-AF39-EC631B6BA7FB}" type="parTrans" cxnId="{77ABA69C-72E7-4C22-AE62-A39653CF1399}">
      <dgm:prSet/>
      <dgm:spPr/>
      <dgm:t>
        <a:bodyPr/>
        <a:lstStyle/>
        <a:p>
          <a:endParaRPr lang="de-DE">
            <a:latin typeface="Calibri" pitchFamily="34" charset="0"/>
          </a:endParaRPr>
        </a:p>
      </dgm:t>
    </dgm:pt>
    <dgm:pt modelId="{07BFE971-3B6B-42C0-A170-63A888AE1526}" type="sibTrans" cxnId="{77ABA69C-72E7-4C22-AE62-A39653CF1399}">
      <dgm:prSet/>
      <dgm:spPr/>
      <dgm:t>
        <a:bodyPr/>
        <a:lstStyle/>
        <a:p>
          <a:endParaRPr lang="de-DE">
            <a:latin typeface="Calibri" pitchFamily="34" charset="0"/>
          </a:endParaRPr>
        </a:p>
      </dgm:t>
    </dgm:pt>
    <dgm:pt modelId="{93F0215B-A8C5-45D3-89E6-4FFD44B365A9}">
      <dgm:prSet phldrT="[Text]" custT="1"/>
      <dgm:spPr/>
      <dgm:t>
        <a:bodyPr/>
        <a:lstStyle/>
        <a:p>
          <a:r>
            <a:rPr lang="de-DE" sz="1600" b="1" dirty="0" err="1" smtClean="0">
              <a:latin typeface="Calibri" pitchFamily="34" charset="0"/>
            </a:rPr>
            <a:t>Popular</a:t>
          </a:r>
          <a:r>
            <a:rPr lang="de-DE" sz="1600" b="1" dirty="0" smtClean="0">
              <a:latin typeface="Calibri" pitchFamily="34" charset="0"/>
            </a:rPr>
            <a:t> Statements &amp; </a:t>
          </a:r>
          <a:r>
            <a:rPr lang="de-DE" sz="1600" b="1" dirty="0" err="1" smtClean="0">
              <a:latin typeface="Calibri" pitchFamily="34" charset="0"/>
            </a:rPr>
            <a:t>Questions</a:t>
          </a:r>
          <a:endParaRPr lang="de-DE" sz="1600" b="1" dirty="0">
            <a:latin typeface="Calibri" pitchFamily="34" charset="0"/>
          </a:endParaRPr>
        </a:p>
      </dgm:t>
    </dgm:pt>
    <dgm:pt modelId="{A0F070C0-C624-4968-86C5-65F2D2B41F09}" type="parTrans" cxnId="{1758C15B-B64E-4B7E-AFFC-78481552EB7E}">
      <dgm:prSet/>
      <dgm:spPr/>
      <dgm:t>
        <a:bodyPr/>
        <a:lstStyle/>
        <a:p>
          <a:endParaRPr lang="de-DE"/>
        </a:p>
      </dgm:t>
    </dgm:pt>
    <dgm:pt modelId="{FABB3771-1DE7-4CC9-BAEE-8546F28114F6}" type="sibTrans" cxnId="{1758C15B-B64E-4B7E-AFFC-78481552EB7E}">
      <dgm:prSet/>
      <dgm:spPr/>
      <dgm:t>
        <a:bodyPr/>
        <a:lstStyle/>
        <a:p>
          <a:endParaRPr lang="de-DE"/>
        </a:p>
      </dgm:t>
    </dgm:pt>
    <dgm:pt modelId="{CF142155-C511-4D3F-96E4-526A09D8459E}">
      <dgm:prSet phldrT="[Text]" custT="1"/>
      <dgm:spPr/>
      <dgm:t>
        <a:bodyPr/>
        <a:lstStyle/>
        <a:p>
          <a:r>
            <a:rPr lang="de-DE" sz="1600" b="1" dirty="0" smtClean="0">
              <a:latin typeface="Calibri" pitchFamily="34" charset="0"/>
            </a:rPr>
            <a:t>Karlsruhe Institute </a:t>
          </a:r>
          <a:r>
            <a:rPr lang="de-DE" sz="1600" b="1" dirty="0" err="1" smtClean="0">
              <a:latin typeface="Calibri" pitchFamily="34" charset="0"/>
            </a:rPr>
            <a:t>of</a:t>
          </a:r>
          <a:r>
            <a:rPr lang="de-DE" sz="1600" b="1" dirty="0" smtClean="0">
              <a:latin typeface="Calibri" pitchFamily="34" charset="0"/>
            </a:rPr>
            <a:t> Technology (KIT) – Facts &amp; </a:t>
          </a:r>
          <a:r>
            <a:rPr lang="de-DE" sz="1600" b="1" dirty="0" err="1" smtClean="0">
              <a:latin typeface="Calibri" pitchFamily="34" charset="0"/>
            </a:rPr>
            <a:t>Figures</a:t>
          </a:r>
          <a:endParaRPr lang="de-DE" sz="1600" b="1" dirty="0">
            <a:latin typeface="Calibri" pitchFamily="34" charset="0"/>
          </a:endParaRPr>
        </a:p>
      </dgm:t>
    </dgm:pt>
    <dgm:pt modelId="{849EE500-62CF-474E-A2FB-1B427A16058D}" type="parTrans" cxnId="{E23B5A9E-3A44-42FD-809B-AFF4A6C41E2F}">
      <dgm:prSet/>
      <dgm:spPr/>
      <dgm:t>
        <a:bodyPr/>
        <a:lstStyle/>
        <a:p>
          <a:endParaRPr lang="de-DE"/>
        </a:p>
      </dgm:t>
    </dgm:pt>
    <dgm:pt modelId="{992640EC-2790-4BBE-85FF-BC1821340AE0}" type="sibTrans" cxnId="{E23B5A9E-3A44-42FD-809B-AFF4A6C41E2F}">
      <dgm:prSet/>
      <dgm:spPr/>
      <dgm:t>
        <a:bodyPr/>
        <a:lstStyle/>
        <a:p>
          <a:endParaRPr lang="de-DE"/>
        </a:p>
      </dgm:t>
    </dgm:pt>
    <dgm:pt modelId="{15C9B365-332D-4551-8094-4C16C3A2F4A5}">
      <dgm:prSet phldrT="[Text]" custT="1"/>
      <dgm:spPr/>
      <dgm:t>
        <a:bodyPr/>
        <a:lstStyle/>
        <a:p>
          <a:r>
            <a:rPr lang="de-DE" sz="1600" b="1" dirty="0" smtClean="0">
              <a:latin typeface="Calibri" pitchFamily="34" charset="0"/>
            </a:rPr>
            <a:t>Project KIM-FIS</a:t>
          </a:r>
          <a:endParaRPr lang="de-DE" sz="1600" b="1" dirty="0">
            <a:latin typeface="Calibri" pitchFamily="34" charset="0"/>
          </a:endParaRPr>
        </a:p>
      </dgm:t>
    </dgm:pt>
    <dgm:pt modelId="{DA0876DA-73A2-4F02-8064-6A763D5DDBC1}" type="parTrans" cxnId="{064CB810-4EBB-4523-A39B-58CB5DB21651}">
      <dgm:prSet/>
      <dgm:spPr/>
      <dgm:t>
        <a:bodyPr/>
        <a:lstStyle/>
        <a:p>
          <a:endParaRPr lang="de-DE"/>
        </a:p>
      </dgm:t>
    </dgm:pt>
    <dgm:pt modelId="{1350492F-A0B3-4BAC-82AD-A7B87951CAEB}" type="sibTrans" cxnId="{064CB810-4EBB-4523-A39B-58CB5DB21651}">
      <dgm:prSet/>
      <dgm:spPr/>
      <dgm:t>
        <a:bodyPr/>
        <a:lstStyle/>
        <a:p>
          <a:endParaRPr lang="de-DE"/>
        </a:p>
      </dgm:t>
    </dgm:pt>
    <dgm:pt modelId="{323381FC-DAC8-4CD9-A929-E78D1F9BFB90}">
      <dgm:prSet phldrT="[Text]" custT="1"/>
      <dgm:spPr/>
      <dgm:t>
        <a:bodyPr/>
        <a:lstStyle/>
        <a:p>
          <a:r>
            <a:rPr lang="de-DE" sz="1600" b="1" dirty="0" err="1" smtClean="0">
              <a:latin typeface="Calibri" pitchFamily="34" charset="0"/>
            </a:rPr>
            <a:t>Fears</a:t>
          </a:r>
          <a:r>
            <a:rPr lang="de-DE" sz="1600" b="1" dirty="0" smtClean="0">
              <a:latin typeface="Calibri" pitchFamily="34" charset="0"/>
            </a:rPr>
            <a:t> </a:t>
          </a:r>
          <a:r>
            <a:rPr lang="de-DE" sz="1600" b="1" dirty="0" err="1" smtClean="0">
              <a:latin typeface="Calibri" pitchFamily="34" charset="0"/>
            </a:rPr>
            <a:t>behind</a:t>
          </a:r>
          <a:r>
            <a:rPr lang="de-DE" sz="1600" b="1" dirty="0" smtClean="0">
              <a:latin typeface="Calibri" pitchFamily="34" charset="0"/>
            </a:rPr>
            <a:t> </a:t>
          </a:r>
          <a:r>
            <a:rPr lang="de-DE" sz="1600" b="1" dirty="0" err="1" smtClean="0">
              <a:latin typeface="Calibri" pitchFamily="34" charset="0"/>
            </a:rPr>
            <a:t>the</a:t>
          </a:r>
          <a:r>
            <a:rPr lang="de-DE" sz="1600" b="1" dirty="0" smtClean="0">
              <a:latin typeface="Calibri" pitchFamily="34" charset="0"/>
            </a:rPr>
            <a:t> Statements</a:t>
          </a:r>
          <a:endParaRPr lang="de-DE" sz="1600" b="1" dirty="0">
            <a:latin typeface="Calibri" pitchFamily="34" charset="0"/>
          </a:endParaRPr>
        </a:p>
      </dgm:t>
    </dgm:pt>
    <dgm:pt modelId="{4A293E28-8281-4F07-A475-B383E2C37F89}" type="parTrans" cxnId="{B8D595FF-5FE7-40C3-8F3A-9E964AF478C1}">
      <dgm:prSet/>
      <dgm:spPr/>
      <dgm:t>
        <a:bodyPr/>
        <a:lstStyle/>
        <a:p>
          <a:endParaRPr lang="de-DE"/>
        </a:p>
      </dgm:t>
    </dgm:pt>
    <dgm:pt modelId="{EDF05285-3A9B-4763-85FE-077DC26A584B}" type="sibTrans" cxnId="{B8D595FF-5FE7-40C3-8F3A-9E964AF478C1}">
      <dgm:prSet/>
      <dgm:spPr/>
      <dgm:t>
        <a:bodyPr/>
        <a:lstStyle/>
        <a:p>
          <a:endParaRPr lang="de-DE"/>
        </a:p>
      </dgm:t>
    </dgm:pt>
    <dgm:pt modelId="{8DB8992F-4F3E-41E7-9FF9-239B27F22A1F}">
      <dgm:prSet phldrT="[Text]" custT="1"/>
      <dgm:spPr/>
      <dgm:t>
        <a:bodyPr/>
        <a:lstStyle/>
        <a:p>
          <a:r>
            <a:rPr lang="de-DE" sz="1600" b="1" dirty="0" err="1" smtClean="0">
              <a:latin typeface="Calibri" pitchFamily="34" charset="0"/>
            </a:rPr>
            <a:t>Reasons</a:t>
          </a:r>
          <a:r>
            <a:rPr lang="de-DE" sz="1600" b="1" dirty="0" smtClean="0">
              <a:latin typeface="Calibri" pitchFamily="34" charset="0"/>
            </a:rPr>
            <a:t> </a:t>
          </a:r>
          <a:r>
            <a:rPr lang="de-DE" sz="1600" b="1" dirty="0" err="1" smtClean="0">
              <a:latin typeface="Calibri" pitchFamily="34" charset="0"/>
            </a:rPr>
            <a:t>for</a:t>
          </a:r>
          <a:r>
            <a:rPr lang="de-DE" sz="1600" b="1" dirty="0" smtClean="0">
              <a:latin typeface="Calibri" pitchFamily="34" charset="0"/>
            </a:rPr>
            <a:t> </a:t>
          </a:r>
          <a:r>
            <a:rPr lang="de-DE" sz="1600" b="1" dirty="0" err="1" smtClean="0">
              <a:latin typeface="Calibri" pitchFamily="34" charset="0"/>
            </a:rPr>
            <a:t>the</a:t>
          </a:r>
          <a:r>
            <a:rPr lang="de-DE" sz="1600" b="1" dirty="0" smtClean="0">
              <a:latin typeface="Calibri" pitchFamily="34" charset="0"/>
            </a:rPr>
            <a:t> </a:t>
          </a:r>
          <a:r>
            <a:rPr lang="de-DE" sz="1600" b="1" dirty="0" err="1" smtClean="0">
              <a:latin typeface="Calibri" pitchFamily="34" charset="0"/>
            </a:rPr>
            <a:t>Fears</a:t>
          </a:r>
          <a:endParaRPr lang="de-DE" sz="1600" b="1" dirty="0">
            <a:latin typeface="Calibri" pitchFamily="34" charset="0"/>
          </a:endParaRPr>
        </a:p>
      </dgm:t>
    </dgm:pt>
    <dgm:pt modelId="{093C494D-4D5B-4BF2-80B7-4279E8B30679}" type="parTrans" cxnId="{6A2E04E5-1F5D-4D2E-9993-9B40E963D54D}">
      <dgm:prSet/>
      <dgm:spPr/>
      <dgm:t>
        <a:bodyPr/>
        <a:lstStyle/>
        <a:p>
          <a:endParaRPr lang="de-DE"/>
        </a:p>
      </dgm:t>
    </dgm:pt>
    <dgm:pt modelId="{204A4127-F0E9-48D3-B71C-1DFB7B62BDE9}" type="sibTrans" cxnId="{6A2E04E5-1F5D-4D2E-9993-9B40E963D54D}">
      <dgm:prSet/>
      <dgm:spPr/>
      <dgm:t>
        <a:bodyPr/>
        <a:lstStyle/>
        <a:p>
          <a:endParaRPr lang="de-DE"/>
        </a:p>
      </dgm:t>
    </dgm:pt>
    <dgm:pt modelId="{D519B174-C0FC-44F3-BFE1-DC9EEE382B6B}">
      <dgm:prSet custT="1"/>
      <dgm:spPr/>
      <dgm:t>
        <a:bodyPr/>
        <a:lstStyle/>
        <a:p>
          <a:r>
            <a:rPr lang="de-DE" sz="1600" b="1" dirty="0" smtClean="0">
              <a:latin typeface="Calibri" pitchFamily="34" charset="0"/>
            </a:rPr>
            <a:t>Service Orientation</a:t>
          </a:r>
          <a:endParaRPr lang="de-DE" sz="1600" b="1" dirty="0">
            <a:latin typeface="Calibri" pitchFamily="34" charset="0"/>
          </a:endParaRPr>
        </a:p>
      </dgm:t>
    </dgm:pt>
    <dgm:pt modelId="{68CCFCE1-C007-4384-B5E3-CAD025D569CE}" type="parTrans" cxnId="{436C9E9B-DD87-4DD9-B548-A42D4324D6D6}">
      <dgm:prSet/>
      <dgm:spPr/>
      <dgm:t>
        <a:bodyPr/>
        <a:lstStyle/>
        <a:p>
          <a:endParaRPr lang="de-DE"/>
        </a:p>
      </dgm:t>
    </dgm:pt>
    <dgm:pt modelId="{7DDBDC8F-9CF5-47F3-B12F-3818C1066306}" type="sibTrans" cxnId="{436C9E9B-DD87-4DD9-B548-A42D4324D6D6}">
      <dgm:prSet/>
      <dgm:spPr/>
      <dgm:t>
        <a:bodyPr/>
        <a:lstStyle/>
        <a:p>
          <a:endParaRPr lang="de-DE"/>
        </a:p>
      </dgm:t>
    </dgm:pt>
    <dgm:pt modelId="{44D0D702-2837-45AE-98F1-FAF55DEAB3A9}">
      <dgm:prSet custT="1"/>
      <dgm:spPr/>
      <dgm:t>
        <a:bodyPr/>
        <a:lstStyle/>
        <a:p>
          <a:r>
            <a:rPr lang="de-DE" sz="1600" b="1" dirty="0" smtClean="0">
              <a:latin typeface="Calibri" pitchFamily="34" charset="0"/>
            </a:rPr>
            <a:t>Compliance</a:t>
          </a:r>
          <a:endParaRPr lang="de-DE" sz="1600" b="1" dirty="0">
            <a:latin typeface="Calibri" pitchFamily="34" charset="0"/>
          </a:endParaRPr>
        </a:p>
      </dgm:t>
    </dgm:pt>
    <dgm:pt modelId="{827D4161-5FED-4862-AD0B-31E751C22B57}" type="parTrans" cxnId="{D71F7A8A-8374-443D-BF6D-C969F69F3201}">
      <dgm:prSet/>
      <dgm:spPr/>
      <dgm:t>
        <a:bodyPr/>
        <a:lstStyle/>
        <a:p>
          <a:endParaRPr lang="de-DE"/>
        </a:p>
      </dgm:t>
    </dgm:pt>
    <dgm:pt modelId="{EE728E07-8ABE-4E2A-B9B5-D2D909F37E8B}" type="sibTrans" cxnId="{D71F7A8A-8374-443D-BF6D-C969F69F3201}">
      <dgm:prSet/>
      <dgm:spPr/>
      <dgm:t>
        <a:bodyPr/>
        <a:lstStyle/>
        <a:p>
          <a:endParaRPr lang="de-DE"/>
        </a:p>
      </dgm:t>
    </dgm:pt>
    <dgm:pt modelId="{57C31C6C-DB7E-43F2-9CDB-F0FE812F776B}">
      <dgm:prSet custT="1"/>
      <dgm:spPr/>
      <dgm:t>
        <a:bodyPr/>
        <a:lstStyle/>
        <a:p>
          <a:r>
            <a:rPr lang="de-DE" sz="1600" b="1" dirty="0" smtClean="0">
              <a:latin typeface="Calibri" pitchFamily="34" charset="0"/>
            </a:rPr>
            <a:t>Smart Rollout</a:t>
          </a:r>
          <a:endParaRPr lang="de-DE" sz="1600" b="1" dirty="0">
            <a:latin typeface="Calibri" pitchFamily="34" charset="0"/>
          </a:endParaRPr>
        </a:p>
      </dgm:t>
    </dgm:pt>
    <dgm:pt modelId="{2931B0C2-B06A-4F89-A55B-4105C2005E58}" type="parTrans" cxnId="{AAF7EC7E-FDF8-4F3B-BC05-3A5CBA32D954}">
      <dgm:prSet/>
      <dgm:spPr/>
      <dgm:t>
        <a:bodyPr/>
        <a:lstStyle/>
        <a:p>
          <a:endParaRPr lang="de-DE"/>
        </a:p>
      </dgm:t>
    </dgm:pt>
    <dgm:pt modelId="{06467496-773E-428E-BA14-C09520467D69}" type="sibTrans" cxnId="{AAF7EC7E-FDF8-4F3B-BC05-3A5CBA32D954}">
      <dgm:prSet/>
      <dgm:spPr/>
      <dgm:t>
        <a:bodyPr/>
        <a:lstStyle/>
        <a:p>
          <a:endParaRPr lang="de-DE"/>
        </a:p>
      </dgm:t>
    </dgm:pt>
    <dgm:pt modelId="{482F5625-BD09-4662-B64A-99A392E3BC76}" type="pres">
      <dgm:prSet presAssocID="{805C9462-E8A0-4526-B06B-0B589C3212CE}" presName="Name0" presStyleCnt="0">
        <dgm:presLayoutVars>
          <dgm:dir/>
          <dgm:animLvl val="lvl"/>
          <dgm:resizeHandles val="exact"/>
        </dgm:presLayoutVars>
      </dgm:prSet>
      <dgm:spPr/>
      <dgm:t>
        <a:bodyPr/>
        <a:lstStyle/>
        <a:p>
          <a:endParaRPr lang="de-DE"/>
        </a:p>
      </dgm:t>
    </dgm:pt>
    <dgm:pt modelId="{E42EFA6A-40E5-4A05-A78B-F2E4B7788281}" type="pres">
      <dgm:prSet presAssocID="{EB7D1D8A-5758-4766-96CC-29B202007500}" presName="linNode" presStyleCnt="0"/>
      <dgm:spPr/>
      <dgm:t>
        <a:bodyPr/>
        <a:lstStyle/>
        <a:p>
          <a:endParaRPr lang="de-DE"/>
        </a:p>
      </dgm:t>
    </dgm:pt>
    <dgm:pt modelId="{DFFAA6B1-893B-4BDF-8390-8918E2ACEF31}" type="pres">
      <dgm:prSet presAssocID="{EB7D1D8A-5758-4766-96CC-29B202007500}" presName="parentText" presStyleLbl="node1" presStyleIdx="0" presStyleCnt="3" custScaleY="52405">
        <dgm:presLayoutVars>
          <dgm:chMax val="1"/>
          <dgm:bulletEnabled val="1"/>
        </dgm:presLayoutVars>
      </dgm:prSet>
      <dgm:spPr/>
      <dgm:t>
        <a:bodyPr/>
        <a:lstStyle/>
        <a:p>
          <a:endParaRPr lang="de-DE"/>
        </a:p>
      </dgm:t>
    </dgm:pt>
    <dgm:pt modelId="{93E52DB7-C8E2-4FF0-A1AB-7690A3E0D741}" type="pres">
      <dgm:prSet presAssocID="{EB7D1D8A-5758-4766-96CC-29B202007500}" presName="descendantText" presStyleLbl="alignAccFollowNode1" presStyleIdx="0" presStyleCnt="3" custScaleY="47171">
        <dgm:presLayoutVars>
          <dgm:bulletEnabled val="1"/>
        </dgm:presLayoutVars>
      </dgm:prSet>
      <dgm:spPr/>
      <dgm:t>
        <a:bodyPr/>
        <a:lstStyle/>
        <a:p>
          <a:endParaRPr lang="de-DE"/>
        </a:p>
      </dgm:t>
    </dgm:pt>
    <dgm:pt modelId="{5BEB58CD-C1D2-4ECA-B1F7-39F5EC388FFD}" type="pres">
      <dgm:prSet presAssocID="{6F4BC26E-961F-4F13-8A70-8F64E9B93338}" presName="sp" presStyleCnt="0"/>
      <dgm:spPr/>
      <dgm:t>
        <a:bodyPr/>
        <a:lstStyle/>
        <a:p>
          <a:endParaRPr lang="de-DE"/>
        </a:p>
      </dgm:t>
    </dgm:pt>
    <dgm:pt modelId="{A6B50FE4-2F52-4303-B97C-66AE96B4F841}" type="pres">
      <dgm:prSet presAssocID="{EA6F9E03-567D-41B9-9DA4-EC95522CC2DD}" presName="linNode" presStyleCnt="0"/>
      <dgm:spPr/>
      <dgm:t>
        <a:bodyPr/>
        <a:lstStyle/>
        <a:p>
          <a:endParaRPr lang="de-DE"/>
        </a:p>
      </dgm:t>
    </dgm:pt>
    <dgm:pt modelId="{A8E4FADF-21E6-4E1A-8034-DFD579C55CED}" type="pres">
      <dgm:prSet presAssocID="{EA6F9E03-567D-41B9-9DA4-EC95522CC2DD}" presName="parentText" presStyleLbl="node1" presStyleIdx="1" presStyleCnt="3" custScaleY="54512">
        <dgm:presLayoutVars>
          <dgm:chMax val="1"/>
          <dgm:bulletEnabled val="1"/>
        </dgm:presLayoutVars>
      </dgm:prSet>
      <dgm:spPr/>
      <dgm:t>
        <a:bodyPr/>
        <a:lstStyle/>
        <a:p>
          <a:endParaRPr lang="de-DE"/>
        </a:p>
      </dgm:t>
    </dgm:pt>
    <dgm:pt modelId="{388F4CF9-78E8-49DD-A725-40D971FEE301}" type="pres">
      <dgm:prSet presAssocID="{EA6F9E03-567D-41B9-9DA4-EC95522CC2DD}" presName="descendantText" presStyleLbl="alignAccFollowNode1" presStyleIdx="1" presStyleCnt="3" custScaleY="58111">
        <dgm:presLayoutVars>
          <dgm:bulletEnabled val="1"/>
        </dgm:presLayoutVars>
      </dgm:prSet>
      <dgm:spPr/>
      <dgm:t>
        <a:bodyPr/>
        <a:lstStyle/>
        <a:p>
          <a:endParaRPr lang="de-DE"/>
        </a:p>
      </dgm:t>
    </dgm:pt>
    <dgm:pt modelId="{A60FE49F-7120-48C6-8B24-B0D62D08524A}" type="pres">
      <dgm:prSet presAssocID="{4291EE05-1A9B-40B9-A0A3-9A0F9E9BBDEE}" presName="sp" presStyleCnt="0"/>
      <dgm:spPr/>
      <dgm:t>
        <a:bodyPr/>
        <a:lstStyle/>
        <a:p>
          <a:endParaRPr lang="de-DE"/>
        </a:p>
      </dgm:t>
    </dgm:pt>
    <dgm:pt modelId="{4E66C71A-4C0D-4518-8993-5CF84D739692}" type="pres">
      <dgm:prSet presAssocID="{6C079F13-467C-49AA-8E8A-A25B84455746}" presName="linNode" presStyleCnt="0"/>
      <dgm:spPr/>
      <dgm:t>
        <a:bodyPr/>
        <a:lstStyle/>
        <a:p>
          <a:endParaRPr lang="de-DE"/>
        </a:p>
      </dgm:t>
    </dgm:pt>
    <dgm:pt modelId="{8216F3A0-4B6F-4CFE-9D12-CDA89A28A1CA}" type="pres">
      <dgm:prSet presAssocID="{6C079F13-467C-49AA-8E8A-A25B84455746}" presName="parentText" presStyleLbl="node1" presStyleIdx="2" presStyleCnt="3">
        <dgm:presLayoutVars>
          <dgm:chMax val="1"/>
          <dgm:bulletEnabled val="1"/>
        </dgm:presLayoutVars>
      </dgm:prSet>
      <dgm:spPr/>
      <dgm:t>
        <a:bodyPr/>
        <a:lstStyle/>
        <a:p>
          <a:endParaRPr lang="de-DE"/>
        </a:p>
      </dgm:t>
    </dgm:pt>
    <dgm:pt modelId="{56D5C5FE-029E-4027-A96E-CB11BFE6CEC5}" type="pres">
      <dgm:prSet presAssocID="{6C079F13-467C-49AA-8E8A-A25B84455746}" presName="descendantText" presStyleLbl="alignAccFollowNode1" presStyleIdx="2" presStyleCnt="3" custScaleY="101464">
        <dgm:presLayoutVars>
          <dgm:bulletEnabled val="1"/>
        </dgm:presLayoutVars>
      </dgm:prSet>
      <dgm:spPr/>
      <dgm:t>
        <a:bodyPr/>
        <a:lstStyle/>
        <a:p>
          <a:endParaRPr lang="de-DE"/>
        </a:p>
      </dgm:t>
    </dgm:pt>
  </dgm:ptLst>
  <dgm:cxnLst>
    <dgm:cxn modelId="{ED71BE12-D3E7-4887-B25A-0FB42915FD31}" type="presOf" srcId="{D519B174-C0FC-44F3-BFE1-DC9EEE382B6B}" destId="{56D5C5FE-029E-4027-A96E-CB11BFE6CEC5}" srcOrd="0" destOrd="1" presId="urn:microsoft.com/office/officeart/2005/8/layout/vList5"/>
    <dgm:cxn modelId="{DD37CC16-599C-4A49-B8DA-3DBECD51D14A}" type="presOf" srcId="{EB7D1D8A-5758-4766-96CC-29B202007500}" destId="{DFFAA6B1-893B-4BDF-8390-8918E2ACEF31}" srcOrd="0" destOrd="0" presId="urn:microsoft.com/office/officeart/2005/8/layout/vList5"/>
    <dgm:cxn modelId="{1758C15B-B64E-4B7E-AFFC-78481552EB7E}" srcId="{EA6F9E03-567D-41B9-9DA4-EC95522CC2DD}" destId="{93F0215B-A8C5-45D3-89E6-4FFD44B365A9}" srcOrd="0" destOrd="0" parTransId="{A0F070C0-C624-4968-86C5-65F2D2B41F09}" sibTransId="{FABB3771-1DE7-4CC9-BAEE-8546F28114F6}"/>
    <dgm:cxn modelId="{61EAE254-DA86-45BE-A1A5-CBD91F801C27}" type="presOf" srcId="{CF142155-C511-4D3F-96E4-526A09D8459E}" destId="{93E52DB7-C8E2-4FF0-A1AB-7690A3E0D741}" srcOrd="0" destOrd="0" presId="urn:microsoft.com/office/officeart/2005/8/layout/vList5"/>
    <dgm:cxn modelId="{89603E9B-2E96-4747-82D9-6E3C35F35545}" type="presOf" srcId="{15C9B365-332D-4551-8094-4C16C3A2F4A5}" destId="{93E52DB7-C8E2-4FF0-A1AB-7690A3E0D741}" srcOrd="0" destOrd="1" presId="urn:microsoft.com/office/officeart/2005/8/layout/vList5"/>
    <dgm:cxn modelId="{0CA05369-8E63-4E68-B790-9154EF2C4A07}" type="presOf" srcId="{EA6F9E03-567D-41B9-9DA4-EC95522CC2DD}" destId="{A8E4FADF-21E6-4E1A-8034-DFD579C55CED}" srcOrd="0" destOrd="0" presId="urn:microsoft.com/office/officeart/2005/8/layout/vList5"/>
    <dgm:cxn modelId="{AAF7EC7E-FDF8-4F3B-BC05-3A5CBA32D954}" srcId="{6C079F13-467C-49AA-8E8A-A25B84455746}" destId="{57C31C6C-DB7E-43F2-9CDB-F0FE812F776B}" srcOrd="3" destOrd="0" parTransId="{2931B0C2-B06A-4F89-A55B-4105C2005E58}" sibTransId="{06467496-773E-428E-BA14-C09520467D69}"/>
    <dgm:cxn modelId="{77636553-8BA0-46E5-8289-1C1336FE51D0}" type="presOf" srcId="{57C31C6C-DB7E-43F2-9CDB-F0FE812F776B}" destId="{56D5C5FE-029E-4027-A96E-CB11BFE6CEC5}" srcOrd="0" destOrd="3" presId="urn:microsoft.com/office/officeart/2005/8/layout/vList5"/>
    <dgm:cxn modelId="{9BCD7670-6237-46C3-BDC3-1A014D736C34}" srcId="{805C9462-E8A0-4526-B06B-0B589C3212CE}" destId="{EA6F9E03-567D-41B9-9DA4-EC95522CC2DD}" srcOrd="1" destOrd="0" parTransId="{97056B88-A2DB-44CF-811D-DD7119FCA425}" sibTransId="{4291EE05-1A9B-40B9-A0A3-9A0F9E9BBDEE}"/>
    <dgm:cxn modelId="{46DCBB71-1C26-45E7-A74E-3D01D0E95866}" srcId="{805C9462-E8A0-4526-B06B-0B589C3212CE}" destId="{6C079F13-467C-49AA-8E8A-A25B84455746}" srcOrd="2" destOrd="0" parTransId="{47F2D69A-EB97-4627-98F7-BF3314FCB0EA}" sibTransId="{2A9ACFB6-BC88-4DE3-8256-8AE8759A5179}"/>
    <dgm:cxn modelId="{D71F7A8A-8374-443D-BF6D-C969F69F3201}" srcId="{6C079F13-467C-49AA-8E8A-A25B84455746}" destId="{44D0D702-2837-45AE-98F1-FAF55DEAB3A9}" srcOrd="2" destOrd="0" parTransId="{827D4161-5FED-4862-AD0B-31E751C22B57}" sibTransId="{EE728E07-8ABE-4E2A-B9B5-D2D909F37E8B}"/>
    <dgm:cxn modelId="{18C05E14-6257-4BC4-BECE-A49AE3BACB1E}" type="presOf" srcId="{6C079F13-467C-49AA-8E8A-A25B84455746}" destId="{8216F3A0-4B6F-4CFE-9D12-CDA89A28A1CA}" srcOrd="0" destOrd="0" presId="urn:microsoft.com/office/officeart/2005/8/layout/vList5"/>
    <dgm:cxn modelId="{57985C26-A5F0-4CAA-B0A2-98332D6E47EB}" type="presOf" srcId="{323381FC-DAC8-4CD9-A929-E78D1F9BFB90}" destId="{388F4CF9-78E8-49DD-A725-40D971FEE301}" srcOrd="0" destOrd="1" presId="urn:microsoft.com/office/officeart/2005/8/layout/vList5"/>
    <dgm:cxn modelId="{B8D595FF-5FE7-40C3-8F3A-9E964AF478C1}" srcId="{EA6F9E03-567D-41B9-9DA4-EC95522CC2DD}" destId="{323381FC-DAC8-4CD9-A929-E78D1F9BFB90}" srcOrd="1" destOrd="0" parTransId="{4A293E28-8281-4F07-A475-B383E2C37F89}" sibTransId="{EDF05285-3A9B-4763-85FE-077DC26A584B}"/>
    <dgm:cxn modelId="{33068C84-1002-480B-B53B-001FADC28B61}" type="presOf" srcId="{5E886B35-DB73-48EA-A684-674ACC8588A4}" destId="{56D5C5FE-029E-4027-A96E-CB11BFE6CEC5}" srcOrd="0" destOrd="0" presId="urn:microsoft.com/office/officeart/2005/8/layout/vList5"/>
    <dgm:cxn modelId="{77ABA69C-72E7-4C22-AE62-A39653CF1399}" srcId="{6C079F13-467C-49AA-8E8A-A25B84455746}" destId="{5E886B35-DB73-48EA-A684-674ACC8588A4}" srcOrd="0" destOrd="0" parTransId="{EBCDCB7C-C738-4178-AF39-EC631B6BA7FB}" sibTransId="{07BFE971-3B6B-42C0-A170-63A888AE1526}"/>
    <dgm:cxn modelId="{6A2E04E5-1F5D-4D2E-9993-9B40E963D54D}" srcId="{EA6F9E03-567D-41B9-9DA4-EC95522CC2DD}" destId="{8DB8992F-4F3E-41E7-9FF9-239B27F22A1F}" srcOrd="2" destOrd="0" parTransId="{093C494D-4D5B-4BF2-80B7-4279E8B30679}" sibTransId="{204A4127-F0E9-48D3-B71C-1DFB7B62BDE9}"/>
    <dgm:cxn modelId="{064CB810-4EBB-4523-A39B-58CB5DB21651}" srcId="{EB7D1D8A-5758-4766-96CC-29B202007500}" destId="{15C9B365-332D-4551-8094-4C16C3A2F4A5}" srcOrd="1" destOrd="0" parTransId="{DA0876DA-73A2-4F02-8064-6A763D5DDBC1}" sibTransId="{1350492F-A0B3-4BAC-82AD-A7B87951CAEB}"/>
    <dgm:cxn modelId="{B0A375F9-B442-4D10-A499-8E007F19FCAA}" type="presOf" srcId="{44D0D702-2837-45AE-98F1-FAF55DEAB3A9}" destId="{56D5C5FE-029E-4027-A96E-CB11BFE6CEC5}" srcOrd="0" destOrd="2" presId="urn:microsoft.com/office/officeart/2005/8/layout/vList5"/>
    <dgm:cxn modelId="{EF4B5388-34A7-4F4B-AF72-3DC67A385E36}" srcId="{805C9462-E8A0-4526-B06B-0B589C3212CE}" destId="{EB7D1D8A-5758-4766-96CC-29B202007500}" srcOrd="0" destOrd="0" parTransId="{219F75B7-8A65-4CD3-85E7-C457FC415B77}" sibTransId="{6F4BC26E-961F-4F13-8A70-8F64E9B93338}"/>
    <dgm:cxn modelId="{436C9E9B-DD87-4DD9-B548-A42D4324D6D6}" srcId="{6C079F13-467C-49AA-8E8A-A25B84455746}" destId="{D519B174-C0FC-44F3-BFE1-DC9EEE382B6B}" srcOrd="1" destOrd="0" parTransId="{68CCFCE1-C007-4384-B5E3-CAD025D569CE}" sibTransId="{7DDBDC8F-9CF5-47F3-B12F-3818C1066306}"/>
    <dgm:cxn modelId="{6092BAF9-4674-4101-A9A8-A7FE45E3ED69}" type="presOf" srcId="{93F0215B-A8C5-45D3-89E6-4FFD44B365A9}" destId="{388F4CF9-78E8-49DD-A725-40D971FEE301}" srcOrd="0" destOrd="0" presId="urn:microsoft.com/office/officeart/2005/8/layout/vList5"/>
    <dgm:cxn modelId="{32FD3631-6685-4546-B3BF-C3A4795F679D}" type="presOf" srcId="{805C9462-E8A0-4526-B06B-0B589C3212CE}" destId="{482F5625-BD09-4662-B64A-99A392E3BC76}" srcOrd="0" destOrd="0" presId="urn:microsoft.com/office/officeart/2005/8/layout/vList5"/>
    <dgm:cxn modelId="{E23B5A9E-3A44-42FD-809B-AFF4A6C41E2F}" srcId="{EB7D1D8A-5758-4766-96CC-29B202007500}" destId="{CF142155-C511-4D3F-96E4-526A09D8459E}" srcOrd="0" destOrd="0" parTransId="{849EE500-62CF-474E-A2FB-1B427A16058D}" sibTransId="{992640EC-2790-4BBE-85FF-BC1821340AE0}"/>
    <dgm:cxn modelId="{4E700205-9F71-4BDC-A4C6-1FBB9A4939AC}" type="presOf" srcId="{8DB8992F-4F3E-41E7-9FF9-239B27F22A1F}" destId="{388F4CF9-78E8-49DD-A725-40D971FEE301}" srcOrd="0" destOrd="2" presId="urn:microsoft.com/office/officeart/2005/8/layout/vList5"/>
    <dgm:cxn modelId="{557C2D55-4795-42C2-B641-9F140AAE7C37}" type="presParOf" srcId="{482F5625-BD09-4662-B64A-99A392E3BC76}" destId="{E42EFA6A-40E5-4A05-A78B-F2E4B7788281}" srcOrd="0" destOrd="0" presId="urn:microsoft.com/office/officeart/2005/8/layout/vList5"/>
    <dgm:cxn modelId="{4788CC17-3634-4F79-AAD7-DC2665BF0EC0}" type="presParOf" srcId="{E42EFA6A-40E5-4A05-A78B-F2E4B7788281}" destId="{DFFAA6B1-893B-4BDF-8390-8918E2ACEF31}" srcOrd="0" destOrd="0" presId="urn:microsoft.com/office/officeart/2005/8/layout/vList5"/>
    <dgm:cxn modelId="{014073C2-8E60-4066-88A8-A5C7C061C840}" type="presParOf" srcId="{E42EFA6A-40E5-4A05-A78B-F2E4B7788281}" destId="{93E52DB7-C8E2-4FF0-A1AB-7690A3E0D741}" srcOrd="1" destOrd="0" presId="urn:microsoft.com/office/officeart/2005/8/layout/vList5"/>
    <dgm:cxn modelId="{3A390F59-592F-4F67-BEFB-196FC3F7ADCD}" type="presParOf" srcId="{482F5625-BD09-4662-B64A-99A392E3BC76}" destId="{5BEB58CD-C1D2-4ECA-B1F7-39F5EC388FFD}" srcOrd="1" destOrd="0" presId="urn:microsoft.com/office/officeart/2005/8/layout/vList5"/>
    <dgm:cxn modelId="{79D31864-0095-4AA8-83A9-DE42750085F9}" type="presParOf" srcId="{482F5625-BD09-4662-B64A-99A392E3BC76}" destId="{A6B50FE4-2F52-4303-B97C-66AE96B4F841}" srcOrd="2" destOrd="0" presId="urn:microsoft.com/office/officeart/2005/8/layout/vList5"/>
    <dgm:cxn modelId="{573E541D-F9A3-44E7-A61D-5EBB99DBF447}" type="presParOf" srcId="{A6B50FE4-2F52-4303-B97C-66AE96B4F841}" destId="{A8E4FADF-21E6-4E1A-8034-DFD579C55CED}" srcOrd="0" destOrd="0" presId="urn:microsoft.com/office/officeart/2005/8/layout/vList5"/>
    <dgm:cxn modelId="{8980B146-7FC5-4DE5-A6F0-E5FB17716229}" type="presParOf" srcId="{A6B50FE4-2F52-4303-B97C-66AE96B4F841}" destId="{388F4CF9-78E8-49DD-A725-40D971FEE301}" srcOrd="1" destOrd="0" presId="urn:microsoft.com/office/officeart/2005/8/layout/vList5"/>
    <dgm:cxn modelId="{6EED7FB0-A95B-4114-9BC6-F9AFE4CD865A}" type="presParOf" srcId="{482F5625-BD09-4662-B64A-99A392E3BC76}" destId="{A60FE49F-7120-48C6-8B24-B0D62D08524A}" srcOrd="3" destOrd="0" presId="urn:microsoft.com/office/officeart/2005/8/layout/vList5"/>
    <dgm:cxn modelId="{58E0343E-C663-4FF5-B1C2-D3BA06BD93C6}" type="presParOf" srcId="{482F5625-BD09-4662-B64A-99A392E3BC76}" destId="{4E66C71A-4C0D-4518-8993-5CF84D739692}" srcOrd="4" destOrd="0" presId="urn:microsoft.com/office/officeart/2005/8/layout/vList5"/>
    <dgm:cxn modelId="{75FEA86A-6CC5-4852-BE88-C89FDC34BC61}" type="presParOf" srcId="{4E66C71A-4C0D-4518-8993-5CF84D739692}" destId="{8216F3A0-4B6F-4CFE-9D12-CDA89A28A1CA}" srcOrd="0" destOrd="0" presId="urn:microsoft.com/office/officeart/2005/8/layout/vList5"/>
    <dgm:cxn modelId="{F42F60B1-E4CF-42DC-999C-003C4F3FCBF4}" type="presParOf" srcId="{4E66C71A-4C0D-4518-8993-5CF84D739692}" destId="{56D5C5FE-029E-4027-A96E-CB11BFE6CEC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99036EB-F183-40ED-A5C0-D0CA2D5586F5}" type="doc">
      <dgm:prSet loTypeId="urn:microsoft.com/office/officeart/2005/8/layout/cycle8" loCatId="cycle" qsTypeId="urn:microsoft.com/office/officeart/2005/8/quickstyle/simple5" qsCatId="simple" csTypeId="urn:microsoft.com/office/officeart/2005/8/colors/accent2_3" csCatId="accent2" phldr="1"/>
      <dgm:spPr/>
    </dgm:pt>
    <dgm:pt modelId="{C3EEAD12-FEBD-44E1-982F-F91127562FE6}">
      <dgm:prSet phldrT="[Text]" custT="1"/>
      <dgm:spPr/>
      <dgm:t>
        <a:bodyPr/>
        <a:lstStyle/>
        <a:p>
          <a:r>
            <a:rPr lang="de-DE" sz="2000" b="1" dirty="0" smtClean="0">
              <a:latin typeface="Calibri" pitchFamily="34" charset="0"/>
            </a:rPr>
            <a:t>Research &amp; Innovation</a:t>
          </a:r>
          <a:endParaRPr lang="de-DE" sz="2000" b="1" dirty="0">
            <a:latin typeface="Calibri" pitchFamily="34" charset="0"/>
          </a:endParaRPr>
        </a:p>
      </dgm:t>
    </dgm:pt>
    <dgm:pt modelId="{58542585-B0DE-468C-84B2-8E7ECDE7419A}" type="parTrans" cxnId="{44F1A3D8-A5B3-462C-AF4E-1E314D4D0FB8}">
      <dgm:prSet/>
      <dgm:spPr/>
      <dgm:t>
        <a:bodyPr/>
        <a:lstStyle/>
        <a:p>
          <a:endParaRPr lang="de-DE"/>
        </a:p>
      </dgm:t>
    </dgm:pt>
    <dgm:pt modelId="{2970E578-38D8-4BA9-81EE-0575EBCBF74C}" type="sibTrans" cxnId="{44F1A3D8-A5B3-462C-AF4E-1E314D4D0FB8}">
      <dgm:prSet/>
      <dgm:spPr/>
      <dgm:t>
        <a:bodyPr/>
        <a:lstStyle/>
        <a:p>
          <a:endParaRPr lang="de-DE"/>
        </a:p>
      </dgm:t>
    </dgm:pt>
    <dgm:pt modelId="{1217AD45-DA9F-49B9-B61D-C2EFD2740B82}">
      <dgm:prSet phldrT="[Text]" custT="1"/>
      <dgm:spPr/>
      <dgm:t>
        <a:bodyPr/>
        <a:lstStyle/>
        <a:p>
          <a:r>
            <a:rPr lang="de-DE" sz="2000" b="1" dirty="0" smtClean="0">
              <a:latin typeface="Calibri" pitchFamily="34" charset="0"/>
            </a:rPr>
            <a:t>Human Resources</a:t>
          </a:r>
          <a:endParaRPr lang="de-DE" sz="2000" b="1" dirty="0">
            <a:latin typeface="Calibri" pitchFamily="34" charset="0"/>
          </a:endParaRPr>
        </a:p>
      </dgm:t>
    </dgm:pt>
    <dgm:pt modelId="{1B7E3C79-C4F8-4A4E-A16E-09CB5EE259A9}" type="parTrans" cxnId="{A9C6DF50-82B0-4E5A-87C9-B289310F8C0B}">
      <dgm:prSet/>
      <dgm:spPr/>
      <dgm:t>
        <a:bodyPr/>
        <a:lstStyle/>
        <a:p>
          <a:endParaRPr lang="de-DE"/>
        </a:p>
      </dgm:t>
    </dgm:pt>
    <dgm:pt modelId="{FB72B135-72EE-4434-911E-4BD2FC34D64F}" type="sibTrans" cxnId="{A9C6DF50-82B0-4E5A-87C9-B289310F8C0B}">
      <dgm:prSet/>
      <dgm:spPr/>
      <dgm:t>
        <a:bodyPr/>
        <a:lstStyle/>
        <a:p>
          <a:endParaRPr lang="de-DE"/>
        </a:p>
      </dgm:t>
    </dgm:pt>
    <dgm:pt modelId="{B0E5DEB4-C563-4376-AF5D-6602432826BD}">
      <dgm:prSet phldrT="[Text]" custT="1"/>
      <dgm:spPr/>
      <dgm:t>
        <a:bodyPr/>
        <a:lstStyle/>
        <a:p>
          <a:r>
            <a:rPr lang="de-DE" sz="2000" b="1" dirty="0" smtClean="0">
              <a:latin typeface="Calibri" pitchFamily="34" charset="0"/>
            </a:rPr>
            <a:t>Higher Education</a:t>
          </a:r>
          <a:endParaRPr lang="de-DE" sz="2000" b="1" dirty="0">
            <a:latin typeface="Calibri" pitchFamily="34" charset="0"/>
          </a:endParaRPr>
        </a:p>
      </dgm:t>
    </dgm:pt>
    <dgm:pt modelId="{9D5B06BA-5FB6-4E36-8FCD-A8A11F763D9C}" type="parTrans" cxnId="{DAD3C920-B2B6-4F6D-8273-7D81C6533750}">
      <dgm:prSet/>
      <dgm:spPr/>
      <dgm:t>
        <a:bodyPr/>
        <a:lstStyle/>
        <a:p>
          <a:endParaRPr lang="de-DE"/>
        </a:p>
      </dgm:t>
    </dgm:pt>
    <dgm:pt modelId="{F29F9D52-07FE-40A2-89E4-2BF523A58B7C}" type="sibTrans" cxnId="{DAD3C920-B2B6-4F6D-8273-7D81C6533750}">
      <dgm:prSet/>
      <dgm:spPr/>
      <dgm:t>
        <a:bodyPr/>
        <a:lstStyle/>
        <a:p>
          <a:endParaRPr lang="de-DE"/>
        </a:p>
      </dgm:t>
    </dgm:pt>
    <dgm:pt modelId="{9A8C617E-DB2A-4C59-B060-126D88B30A26}">
      <dgm:prSet custT="1"/>
      <dgm:spPr/>
      <dgm:t>
        <a:bodyPr/>
        <a:lstStyle/>
        <a:p>
          <a:r>
            <a:rPr lang="de-DE" sz="2000" b="1" dirty="0" err="1" smtClean="0">
              <a:latin typeface="Calibri" pitchFamily="34" charset="0"/>
            </a:rPr>
            <a:t>Finance</a:t>
          </a:r>
          <a:endParaRPr lang="de-DE" sz="2000" dirty="0"/>
        </a:p>
      </dgm:t>
    </dgm:pt>
    <dgm:pt modelId="{BD72B50D-1DB7-453F-954D-ED6D7780601A}" type="parTrans" cxnId="{FD4755DE-91D7-4CF0-A46C-FE466D3B1991}">
      <dgm:prSet/>
      <dgm:spPr/>
      <dgm:t>
        <a:bodyPr/>
        <a:lstStyle/>
        <a:p>
          <a:endParaRPr lang="de-DE"/>
        </a:p>
      </dgm:t>
    </dgm:pt>
    <dgm:pt modelId="{FE7C277D-AD35-450C-817D-A107B1A6A277}" type="sibTrans" cxnId="{FD4755DE-91D7-4CF0-A46C-FE466D3B1991}">
      <dgm:prSet/>
      <dgm:spPr/>
      <dgm:t>
        <a:bodyPr/>
        <a:lstStyle/>
        <a:p>
          <a:endParaRPr lang="de-DE"/>
        </a:p>
      </dgm:t>
    </dgm:pt>
    <dgm:pt modelId="{96EAB7F2-E33C-41ED-829B-218C70A331F4}" type="pres">
      <dgm:prSet presAssocID="{599036EB-F183-40ED-A5C0-D0CA2D5586F5}" presName="compositeShape" presStyleCnt="0">
        <dgm:presLayoutVars>
          <dgm:chMax val="7"/>
          <dgm:dir/>
          <dgm:resizeHandles val="exact"/>
        </dgm:presLayoutVars>
      </dgm:prSet>
      <dgm:spPr/>
    </dgm:pt>
    <dgm:pt modelId="{CADFBF4F-D7BF-4A3B-BD97-A78CA66BA4A1}" type="pres">
      <dgm:prSet presAssocID="{599036EB-F183-40ED-A5C0-D0CA2D5586F5}" presName="wedge1" presStyleLbl="node1" presStyleIdx="0" presStyleCnt="4"/>
      <dgm:spPr/>
      <dgm:t>
        <a:bodyPr/>
        <a:lstStyle/>
        <a:p>
          <a:endParaRPr lang="de-DE"/>
        </a:p>
      </dgm:t>
    </dgm:pt>
    <dgm:pt modelId="{96435215-D2BE-4981-922B-1252CA791AE4}" type="pres">
      <dgm:prSet presAssocID="{599036EB-F183-40ED-A5C0-D0CA2D5586F5}" presName="dummy1a" presStyleCnt="0"/>
      <dgm:spPr/>
    </dgm:pt>
    <dgm:pt modelId="{F7E66CA3-F9E1-4F1D-B6A2-14B4E6469B85}" type="pres">
      <dgm:prSet presAssocID="{599036EB-F183-40ED-A5C0-D0CA2D5586F5}" presName="dummy1b" presStyleCnt="0"/>
      <dgm:spPr/>
    </dgm:pt>
    <dgm:pt modelId="{CCC8BF10-6F5D-41D7-80ED-617EFA45E6CA}" type="pres">
      <dgm:prSet presAssocID="{599036EB-F183-40ED-A5C0-D0CA2D5586F5}" presName="wedge1Tx" presStyleLbl="node1" presStyleIdx="0" presStyleCnt="4">
        <dgm:presLayoutVars>
          <dgm:chMax val="0"/>
          <dgm:chPref val="0"/>
          <dgm:bulletEnabled val="1"/>
        </dgm:presLayoutVars>
      </dgm:prSet>
      <dgm:spPr/>
      <dgm:t>
        <a:bodyPr/>
        <a:lstStyle/>
        <a:p>
          <a:endParaRPr lang="de-DE"/>
        </a:p>
      </dgm:t>
    </dgm:pt>
    <dgm:pt modelId="{C4AFDD8B-7247-4353-997E-FD85C581AC1A}" type="pres">
      <dgm:prSet presAssocID="{599036EB-F183-40ED-A5C0-D0CA2D5586F5}" presName="wedge2" presStyleLbl="node1" presStyleIdx="1" presStyleCnt="4"/>
      <dgm:spPr/>
      <dgm:t>
        <a:bodyPr/>
        <a:lstStyle/>
        <a:p>
          <a:endParaRPr lang="de-DE"/>
        </a:p>
      </dgm:t>
    </dgm:pt>
    <dgm:pt modelId="{C0B16CFE-02A9-4357-935E-09A87938A576}" type="pres">
      <dgm:prSet presAssocID="{599036EB-F183-40ED-A5C0-D0CA2D5586F5}" presName="dummy2a" presStyleCnt="0"/>
      <dgm:spPr/>
    </dgm:pt>
    <dgm:pt modelId="{E5A39380-7E67-4149-A22B-AC2C90FF03F0}" type="pres">
      <dgm:prSet presAssocID="{599036EB-F183-40ED-A5C0-D0CA2D5586F5}" presName="dummy2b" presStyleCnt="0"/>
      <dgm:spPr/>
    </dgm:pt>
    <dgm:pt modelId="{610C23E6-FA1E-48E6-A03F-A52B2DE00BC7}" type="pres">
      <dgm:prSet presAssocID="{599036EB-F183-40ED-A5C0-D0CA2D5586F5}" presName="wedge2Tx" presStyleLbl="node1" presStyleIdx="1" presStyleCnt="4">
        <dgm:presLayoutVars>
          <dgm:chMax val="0"/>
          <dgm:chPref val="0"/>
          <dgm:bulletEnabled val="1"/>
        </dgm:presLayoutVars>
      </dgm:prSet>
      <dgm:spPr/>
      <dgm:t>
        <a:bodyPr/>
        <a:lstStyle/>
        <a:p>
          <a:endParaRPr lang="de-DE"/>
        </a:p>
      </dgm:t>
    </dgm:pt>
    <dgm:pt modelId="{C624DC10-DD55-47CE-A5E1-BE6BCA7AC07D}" type="pres">
      <dgm:prSet presAssocID="{599036EB-F183-40ED-A5C0-D0CA2D5586F5}" presName="wedge3" presStyleLbl="node1" presStyleIdx="2" presStyleCnt="4"/>
      <dgm:spPr/>
      <dgm:t>
        <a:bodyPr/>
        <a:lstStyle/>
        <a:p>
          <a:endParaRPr lang="de-DE"/>
        </a:p>
      </dgm:t>
    </dgm:pt>
    <dgm:pt modelId="{11DE20CF-7D9F-4F89-855D-6E44B50DCFFF}" type="pres">
      <dgm:prSet presAssocID="{599036EB-F183-40ED-A5C0-D0CA2D5586F5}" presName="dummy3a" presStyleCnt="0"/>
      <dgm:spPr/>
    </dgm:pt>
    <dgm:pt modelId="{916D29CF-44AD-4184-9A4F-9349CD310C6B}" type="pres">
      <dgm:prSet presAssocID="{599036EB-F183-40ED-A5C0-D0CA2D5586F5}" presName="dummy3b" presStyleCnt="0"/>
      <dgm:spPr/>
    </dgm:pt>
    <dgm:pt modelId="{E5A088EC-F27B-4611-80C3-7F9183673C3B}" type="pres">
      <dgm:prSet presAssocID="{599036EB-F183-40ED-A5C0-D0CA2D5586F5}" presName="wedge3Tx" presStyleLbl="node1" presStyleIdx="2" presStyleCnt="4">
        <dgm:presLayoutVars>
          <dgm:chMax val="0"/>
          <dgm:chPref val="0"/>
          <dgm:bulletEnabled val="1"/>
        </dgm:presLayoutVars>
      </dgm:prSet>
      <dgm:spPr/>
      <dgm:t>
        <a:bodyPr/>
        <a:lstStyle/>
        <a:p>
          <a:endParaRPr lang="de-DE"/>
        </a:p>
      </dgm:t>
    </dgm:pt>
    <dgm:pt modelId="{E2943353-A153-49AF-A11F-60841151FDB6}" type="pres">
      <dgm:prSet presAssocID="{599036EB-F183-40ED-A5C0-D0CA2D5586F5}" presName="wedge4" presStyleLbl="node1" presStyleIdx="3" presStyleCnt="4"/>
      <dgm:spPr/>
      <dgm:t>
        <a:bodyPr/>
        <a:lstStyle/>
        <a:p>
          <a:endParaRPr lang="de-DE"/>
        </a:p>
      </dgm:t>
    </dgm:pt>
    <dgm:pt modelId="{47FCB319-1AC8-4AA8-9DFF-919111B350D0}" type="pres">
      <dgm:prSet presAssocID="{599036EB-F183-40ED-A5C0-D0CA2D5586F5}" presName="dummy4a" presStyleCnt="0"/>
      <dgm:spPr/>
    </dgm:pt>
    <dgm:pt modelId="{111DF7D9-8182-4104-85B7-D8CC0BECB23E}" type="pres">
      <dgm:prSet presAssocID="{599036EB-F183-40ED-A5C0-D0CA2D5586F5}" presName="dummy4b" presStyleCnt="0"/>
      <dgm:spPr/>
    </dgm:pt>
    <dgm:pt modelId="{57055F7A-9197-4412-9BAB-ECF6B0418EEF}" type="pres">
      <dgm:prSet presAssocID="{599036EB-F183-40ED-A5C0-D0CA2D5586F5}" presName="wedge4Tx" presStyleLbl="node1" presStyleIdx="3" presStyleCnt="4">
        <dgm:presLayoutVars>
          <dgm:chMax val="0"/>
          <dgm:chPref val="0"/>
          <dgm:bulletEnabled val="1"/>
        </dgm:presLayoutVars>
      </dgm:prSet>
      <dgm:spPr/>
      <dgm:t>
        <a:bodyPr/>
        <a:lstStyle/>
        <a:p>
          <a:endParaRPr lang="de-DE"/>
        </a:p>
      </dgm:t>
    </dgm:pt>
    <dgm:pt modelId="{14963837-49AB-42DF-B64A-E3DE44191BAD}" type="pres">
      <dgm:prSet presAssocID="{2970E578-38D8-4BA9-81EE-0575EBCBF74C}" presName="arrowWedge1" presStyleLbl="fgSibTrans2D1" presStyleIdx="0" presStyleCnt="4"/>
      <dgm:spPr/>
    </dgm:pt>
    <dgm:pt modelId="{80F53F0E-220B-413E-8255-098D70EEA86E}" type="pres">
      <dgm:prSet presAssocID="{FE7C277D-AD35-450C-817D-A107B1A6A277}" presName="arrowWedge2" presStyleLbl="fgSibTrans2D1" presStyleIdx="1" presStyleCnt="4"/>
      <dgm:spPr/>
    </dgm:pt>
    <dgm:pt modelId="{A72A3217-8196-411A-8097-A54651A5B814}" type="pres">
      <dgm:prSet presAssocID="{FB72B135-72EE-4434-911E-4BD2FC34D64F}" presName="arrowWedge3" presStyleLbl="fgSibTrans2D1" presStyleIdx="2" presStyleCnt="4"/>
      <dgm:spPr/>
    </dgm:pt>
    <dgm:pt modelId="{6C29E228-DE9C-4A9F-9C44-5644AD04BFF5}" type="pres">
      <dgm:prSet presAssocID="{F29F9D52-07FE-40A2-89E4-2BF523A58B7C}" presName="arrowWedge4" presStyleLbl="fgSibTrans2D1" presStyleIdx="3" presStyleCnt="4"/>
      <dgm:spPr/>
    </dgm:pt>
  </dgm:ptLst>
  <dgm:cxnLst>
    <dgm:cxn modelId="{DDEB74EE-9418-4469-8264-CB50DEC17621}" type="presOf" srcId="{C3EEAD12-FEBD-44E1-982F-F91127562FE6}" destId="{CCC8BF10-6F5D-41D7-80ED-617EFA45E6CA}" srcOrd="1" destOrd="0" presId="urn:microsoft.com/office/officeart/2005/8/layout/cycle8"/>
    <dgm:cxn modelId="{FD4755DE-91D7-4CF0-A46C-FE466D3B1991}" srcId="{599036EB-F183-40ED-A5C0-D0CA2D5586F5}" destId="{9A8C617E-DB2A-4C59-B060-126D88B30A26}" srcOrd="1" destOrd="0" parTransId="{BD72B50D-1DB7-453F-954D-ED6D7780601A}" sibTransId="{FE7C277D-AD35-450C-817D-A107B1A6A277}"/>
    <dgm:cxn modelId="{1CC689DB-E098-4F4D-BF6C-1A2D2983FB2D}" type="presOf" srcId="{C3EEAD12-FEBD-44E1-982F-F91127562FE6}" destId="{CADFBF4F-D7BF-4A3B-BD97-A78CA66BA4A1}" srcOrd="0" destOrd="0" presId="urn:microsoft.com/office/officeart/2005/8/layout/cycle8"/>
    <dgm:cxn modelId="{6D372C6B-E89D-4D1F-899C-0E7FD3561283}" type="presOf" srcId="{B0E5DEB4-C563-4376-AF5D-6602432826BD}" destId="{E2943353-A153-49AF-A11F-60841151FDB6}" srcOrd="0" destOrd="0" presId="urn:microsoft.com/office/officeart/2005/8/layout/cycle8"/>
    <dgm:cxn modelId="{44F1A3D8-A5B3-462C-AF4E-1E314D4D0FB8}" srcId="{599036EB-F183-40ED-A5C0-D0CA2D5586F5}" destId="{C3EEAD12-FEBD-44E1-982F-F91127562FE6}" srcOrd="0" destOrd="0" parTransId="{58542585-B0DE-468C-84B2-8E7ECDE7419A}" sibTransId="{2970E578-38D8-4BA9-81EE-0575EBCBF74C}"/>
    <dgm:cxn modelId="{DAD3C920-B2B6-4F6D-8273-7D81C6533750}" srcId="{599036EB-F183-40ED-A5C0-D0CA2D5586F5}" destId="{B0E5DEB4-C563-4376-AF5D-6602432826BD}" srcOrd="3" destOrd="0" parTransId="{9D5B06BA-5FB6-4E36-8FCD-A8A11F763D9C}" sibTransId="{F29F9D52-07FE-40A2-89E4-2BF523A58B7C}"/>
    <dgm:cxn modelId="{3631DAE5-00D6-41E7-9164-AAD32D28A18D}" type="presOf" srcId="{9A8C617E-DB2A-4C59-B060-126D88B30A26}" destId="{610C23E6-FA1E-48E6-A03F-A52B2DE00BC7}" srcOrd="1" destOrd="0" presId="urn:microsoft.com/office/officeart/2005/8/layout/cycle8"/>
    <dgm:cxn modelId="{54758F7D-1A05-48C8-83D4-5F2974301695}" type="presOf" srcId="{1217AD45-DA9F-49B9-B61D-C2EFD2740B82}" destId="{C624DC10-DD55-47CE-A5E1-BE6BCA7AC07D}" srcOrd="0" destOrd="0" presId="urn:microsoft.com/office/officeart/2005/8/layout/cycle8"/>
    <dgm:cxn modelId="{5D801D02-4C42-4FE3-B2C5-11113F46237E}" type="presOf" srcId="{1217AD45-DA9F-49B9-B61D-C2EFD2740B82}" destId="{E5A088EC-F27B-4611-80C3-7F9183673C3B}" srcOrd="1" destOrd="0" presId="urn:microsoft.com/office/officeart/2005/8/layout/cycle8"/>
    <dgm:cxn modelId="{0BF07E85-B2BF-422C-8128-837F3FFF6802}" type="presOf" srcId="{B0E5DEB4-C563-4376-AF5D-6602432826BD}" destId="{57055F7A-9197-4412-9BAB-ECF6B0418EEF}" srcOrd="1" destOrd="0" presId="urn:microsoft.com/office/officeart/2005/8/layout/cycle8"/>
    <dgm:cxn modelId="{A9C6DF50-82B0-4E5A-87C9-B289310F8C0B}" srcId="{599036EB-F183-40ED-A5C0-D0CA2D5586F5}" destId="{1217AD45-DA9F-49B9-B61D-C2EFD2740B82}" srcOrd="2" destOrd="0" parTransId="{1B7E3C79-C4F8-4A4E-A16E-09CB5EE259A9}" sibTransId="{FB72B135-72EE-4434-911E-4BD2FC34D64F}"/>
    <dgm:cxn modelId="{EECC373B-1BBA-407B-B64E-378351710070}" type="presOf" srcId="{9A8C617E-DB2A-4C59-B060-126D88B30A26}" destId="{C4AFDD8B-7247-4353-997E-FD85C581AC1A}" srcOrd="0" destOrd="0" presId="urn:microsoft.com/office/officeart/2005/8/layout/cycle8"/>
    <dgm:cxn modelId="{F4A9313C-A8AD-4673-A6C3-FD56FA2C1C4C}" type="presOf" srcId="{599036EB-F183-40ED-A5C0-D0CA2D5586F5}" destId="{96EAB7F2-E33C-41ED-829B-218C70A331F4}" srcOrd="0" destOrd="0" presId="urn:microsoft.com/office/officeart/2005/8/layout/cycle8"/>
    <dgm:cxn modelId="{F3E7900F-886C-41B8-93AC-FB068092A86D}" type="presParOf" srcId="{96EAB7F2-E33C-41ED-829B-218C70A331F4}" destId="{CADFBF4F-D7BF-4A3B-BD97-A78CA66BA4A1}" srcOrd="0" destOrd="0" presId="urn:microsoft.com/office/officeart/2005/8/layout/cycle8"/>
    <dgm:cxn modelId="{C9C5C6B4-CFB7-465D-81A0-A8B375373E32}" type="presParOf" srcId="{96EAB7F2-E33C-41ED-829B-218C70A331F4}" destId="{96435215-D2BE-4981-922B-1252CA791AE4}" srcOrd="1" destOrd="0" presId="urn:microsoft.com/office/officeart/2005/8/layout/cycle8"/>
    <dgm:cxn modelId="{6A316AF4-9926-4260-92B0-3DF15A7836B3}" type="presParOf" srcId="{96EAB7F2-E33C-41ED-829B-218C70A331F4}" destId="{F7E66CA3-F9E1-4F1D-B6A2-14B4E6469B85}" srcOrd="2" destOrd="0" presId="urn:microsoft.com/office/officeart/2005/8/layout/cycle8"/>
    <dgm:cxn modelId="{6C777023-0489-44FF-BD99-007439F1DFA0}" type="presParOf" srcId="{96EAB7F2-E33C-41ED-829B-218C70A331F4}" destId="{CCC8BF10-6F5D-41D7-80ED-617EFA45E6CA}" srcOrd="3" destOrd="0" presId="urn:microsoft.com/office/officeart/2005/8/layout/cycle8"/>
    <dgm:cxn modelId="{991FDF73-1E9B-469B-B273-1785E5864E17}" type="presParOf" srcId="{96EAB7F2-E33C-41ED-829B-218C70A331F4}" destId="{C4AFDD8B-7247-4353-997E-FD85C581AC1A}" srcOrd="4" destOrd="0" presId="urn:microsoft.com/office/officeart/2005/8/layout/cycle8"/>
    <dgm:cxn modelId="{4547594E-01FA-4561-B8C9-D216EC2E3AA9}" type="presParOf" srcId="{96EAB7F2-E33C-41ED-829B-218C70A331F4}" destId="{C0B16CFE-02A9-4357-935E-09A87938A576}" srcOrd="5" destOrd="0" presId="urn:microsoft.com/office/officeart/2005/8/layout/cycle8"/>
    <dgm:cxn modelId="{A5695263-F6A8-4AE9-91F6-2FEBADDC0C42}" type="presParOf" srcId="{96EAB7F2-E33C-41ED-829B-218C70A331F4}" destId="{E5A39380-7E67-4149-A22B-AC2C90FF03F0}" srcOrd="6" destOrd="0" presId="urn:microsoft.com/office/officeart/2005/8/layout/cycle8"/>
    <dgm:cxn modelId="{7D969ECA-13A8-4C1A-A143-33E8B6364C6E}" type="presParOf" srcId="{96EAB7F2-E33C-41ED-829B-218C70A331F4}" destId="{610C23E6-FA1E-48E6-A03F-A52B2DE00BC7}" srcOrd="7" destOrd="0" presId="urn:microsoft.com/office/officeart/2005/8/layout/cycle8"/>
    <dgm:cxn modelId="{0F4C215F-2749-4923-A84C-B3F9118AAD64}" type="presParOf" srcId="{96EAB7F2-E33C-41ED-829B-218C70A331F4}" destId="{C624DC10-DD55-47CE-A5E1-BE6BCA7AC07D}" srcOrd="8" destOrd="0" presId="urn:microsoft.com/office/officeart/2005/8/layout/cycle8"/>
    <dgm:cxn modelId="{458F139F-8B5E-406C-8F91-FBCF09CB966F}" type="presParOf" srcId="{96EAB7F2-E33C-41ED-829B-218C70A331F4}" destId="{11DE20CF-7D9F-4F89-855D-6E44B50DCFFF}" srcOrd="9" destOrd="0" presId="urn:microsoft.com/office/officeart/2005/8/layout/cycle8"/>
    <dgm:cxn modelId="{832B48FA-A0CD-4723-BCCC-BF6F9730966C}" type="presParOf" srcId="{96EAB7F2-E33C-41ED-829B-218C70A331F4}" destId="{916D29CF-44AD-4184-9A4F-9349CD310C6B}" srcOrd="10" destOrd="0" presId="urn:microsoft.com/office/officeart/2005/8/layout/cycle8"/>
    <dgm:cxn modelId="{63DCB45F-A926-4795-9629-58EFC7AA1D41}" type="presParOf" srcId="{96EAB7F2-E33C-41ED-829B-218C70A331F4}" destId="{E5A088EC-F27B-4611-80C3-7F9183673C3B}" srcOrd="11" destOrd="0" presId="urn:microsoft.com/office/officeart/2005/8/layout/cycle8"/>
    <dgm:cxn modelId="{0C98B051-0F0D-44C3-A2C7-A2B089DAD03F}" type="presParOf" srcId="{96EAB7F2-E33C-41ED-829B-218C70A331F4}" destId="{E2943353-A153-49AF-A11F-60841151FDB6}" srcOrd="12" destOrd="0" presId="urn:microsoft.com/office/officeart/2005/8/layout/cycle8"/>
    <dgm:cxn modelId="{B2C595F2-10B0-498C-AEA6-3F13AF3A03B5}" type="presParOf" srcId="{96EAB7F2-E33C-41ED-829B-218C70A331F4}" destId="{47FCB319-1AC8-4AA8-9DFF-919111B350D0}" srcOrd="13" destOrd="0" presId="urn:microsoft.com/office/officeart/2005/8/layout/cycle8"/>
    <dgm:cxn modelId="{31327FC1-A1E0-405B-BF9B-E8843AC71930}" type="presParOf" srcId="{96EAB7F2-E33C-41ED-829B-218C70A331F4}" destId="{111DF7D9-8182-4104-85B7-D8CC0BECB23E}" srcOrd="14" destOrd="0" presId="urn:microsoft.com/office/officeart/2005/8/layout/cycle8"/>
    <dgm:cxn modelId="{AF307B3F-6123-4EDA-BB5E-2E09F0FAD692}" type="presParOf" srcId="{96EAB7F2-E33C-41ED-829B-218C70A331F4}" destId="{57055F7A-9197-4412-9BAB-ECF6B0418EEF}" srcOrd="15" destOrd="0" presId="urn:microsoft.com/office/officeart/2005/8/layout/cycle8"/>
    <dgm:cxn modelId="{A286F53A-475C-4067-BA0C-C66A0AE85669}" type="presParOf" srcId="{96EAB7F2-E33C-41ED-829B-218C70A331F4}" destId="{14963837-49AB-42DF-B64A-E3DE44191BAD}" srcOrd="16" destOrd="0" presId="urn:microsoft.com/office/officeart/2005/8/layout/cycle8"/>
    <dgm:cxn modelId="{A6ECB13C-D6E5-4A9A-BF4E-57604316F2BE}" type="presParOf" srcId="{96EAB7F2-E33C-41ED-829B-218C70A331F4}" destId="{80F53F0E-220B-413E-8255-098D70EEA86E}" srcOrd="17" destOrd="0" presId="urn:microsoft.com/office/officeart/2005/8/layout/cycle8"/>
    <dgm:cxn modelId="{98EFD04E-FB19-4356-9954-4872144CD672}" type="presParOf" srcId="{96EAB7F2-E33C-41ED-829B-218C70A331F4}" destId="{A72A3217-8196-411A-8097-A54651A5B814}" srcOrd="18" destOrd="0" presId="urn:microsoft.com/office/officeart/2005/8/layout/cycle8"/>
    <dgm:cxn modelId="{C9981813-FD08-4683-A4A3-49938C1C99E0}" type="presParOf" srcId="{96EAB7F2-E33C-41ED-829B-218C70A331F4}" destId="{6C29E228-DE9C-4A9F-9C44-5644AD04BFF5}" srcOrd="19" destOrd="0" presId="urn:microsoft.com/office/officeart/2005/8/layout/cycle8"/>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BE32F9C-6DF9-4477-83D4-25D0304E2851}" type="doc">
      <dgm:prSet loTypeId="urn:microsoft.com/office/officeart/2009/3/layout/IncreasingArrowsProcess" loCatId="process" qsTypeId="urn:microsoft.com/office/officeart/2005/8/quickstyle/simple1" qsCatId="simple" csTypeId="urn:microsoft.com/office/officeart/2005/8/colors/accent2_2" csCatId="accent2" phldr="1"/>
      <dgm:spPr/>
      <dgm:t>
        <a:bodyPr/>
        <a:lstStyle/>
        <a:p>
          <a:endParaRPr lang="de-DE"/>
        </a:p>
      </dgm:t>
    </dgm:pt>
    <dgm:pt modelId="{EAE815E6-887D-4106-B1CF-4E6C8163D9B6}">
      <dgm:prSet phldrT="[Text]" custT="1"/>
      <dgm:spPr/>
      <dgm:t>
        <a:bodyPr/>
        <a:lstStyle/>
        <a:p>
          <a:r>
            <a:rPr lang="de-DE" sz="1800" b="1" dirty="0" smtClean="0">
              <a:latin typeface="Calibri" pitchFamily="34" charset="0"/>
              <a:cs typeface="Calibri" pitchFamily="34" charset="0"/>
            </a:rPr>
            <a:t>Publications</a:t>
          </a:r>
          <a:r>
            <a:rPr lang="de-DE" sz="1800" b="0" dirty="0" smtClean="0">
              <a:latin typeface="Calibri" pitchFamily="34" charset="0"/>
              <a:cs typeface="Calibri" pitchFamily="34" charset="0"/>
            </a:rPr>
            <a:t> </a:t>
          </a:r>
          <a:r>
            <a:rPr lang="de-DE" sz="1800" b="1" dirty="0" smtClean="0">
              <a:latin typeface="Calibri" pitchFamily="34" charset="0"/>
              <a:cs typeface="Calibri" pitchFamily="34" charset="0"/>
            </a:rPr>
            <a:t>                                    Open Access</a:t>
          </a:r>
          <a:r>
            <a:rPr lang="de-DE" sz="1600" b="1" dirty="0" smtClean="0">
              <a:latin typeface="Calibri" pitchFamily="34" charset="0"/>
              <a:cs typeface="Calibri" pitchFamily="34" charset="0"/>
            </a:rPr>
            <a:t> Repository</a:t>
          </a:r>
          <a:endParaRPr lang="de-DE" sz="1600" b="1" dirty="0">
            <a:latin typeface="Calibri" pitchFamily="34" charset="0"/>
            <a:cs typeface="Calibri" pitchFamily="34" charset="0"/>
          </a:endParaRPr>
        </a:p>
      </dgm:t>
    </dgm:pt>
    <dgm:pt modelId="{EB67D53A-26EC-41B6-A2CA-8FB97B319B93}" type="parTrans" cxnId="{43747310-CF01-44F9-9AA3-E8F6CF3B7992}">
      <dgm:prSet/>
      <dgm:spPr/>
      <dgm:t>
        <a:bodyPr/>
        <a:lstStyle/>
        <a:p>
          <a:endParaRPr lang="de-DE"/>
        </a:p>
      </dgm:t>
    </dgm:pt>
    <dgm:pt modelId="{B7568D4D-43F6-4291-8480-1880295FBA39}" type="sibTrans" cxnId="{43747310-CF01-44F9-9AA3-E8F6CF3B7992}">
      <dgm:prSet/>
      <dgm:spPr/>
      <dgm:t>
        <a:bodyPr/>
        <a:lstStyle/>
        <a:p>
          <a:endParaRPr lang="de-DE"/>
        </a:p>
      </dgm:t>
    </dgm:pt>
    <dgm:pt modelId="{78E6F958-022F-4B7C-A93B-AD78A1791B2C}">
      <dgm:prSet phldrT="[Text]" custT="1"/>
      <dgm:spPr/>
      <dgm:t>
        <a:bodyPr/>
        <a:lstStyle/>
        <a:p>
          <a:r>
            <a:rPr lang="de-DE" sz="1800" b="1" dirty="0" smtClean="0">
              <a:latin typeface="Calibri" pitchFamily="34" charset="0"/>
              <a:cs typeface="Calibri" pitchFamily="34" charset="0"/>
            </a:rPr>
            <a:t>Projects / </a:t>
          </a:r>
          <a:r>
            <a:rPr lang="de-DE" sz="1800" b="1" dirty="0" err="1" smtClean="0">
              <a:latin typeface="Calibri" pitchFamily="34" charset="0"/>
              <a:cs typeface="Calibri" pitchFamily="34" charset="0"/>
            </a:rPr>
            <a:t>Funding</a:t>
          </a:r>
          <a:endParaRPr lang="de-DE" sz="1800" b="1" dirty="0">
            <a:latin typeface="Calibri" pitchFamily="34" charset="0"/>
            <a:cs typeface="Calibri" pitchFamily="34" charset="0"/>
          </a:endParaRPr>
        </a:p>
      </dgm:t>
    </dgm:pt>
    <dgm:pt modelId="{A0C981EC-825A-4BD4-9459-9BA70809BE4A}" type="parTrans" cxnId="{8AE1A96E-84BE-4230-B65D-6CA5C900414C}">
      <dgm:prSet/>
      <dgm:spPr/>
      <dgm:t>
        <a:bodyPr/>
        <a:lstStyle/>
        <a:p>
          <a:endParaRPr lang="de-DE"/>
        </a:p>
      </dgm:t>
    </dgm:pt>
    <dgm:pt modelId="{8775B2EA-0635-41A2-9C6D-84CC3C4B3686}" type="sibTrans" cxnId="{8AE1A96E-84BE-4230-B65D-6CA5C900414C}">
      <dgm:prSet/>
      <dgm:spPr/>
      <dgm:t>
        <a:bodyPr/>
        <a:lstStyle/>
        <a:p>
          <a:endParaRPr lang="de-DE"/>
        </a:p>
      </dgm:t>
    </dgm:pt>
    <dgm:pt modelId="{947C1A84-12A9-4EC7-AD3C-8ED495DBCBE3}">
      <dgm:prSet phldrT="[Text]" custT="1"/>
      <dgm:spPr/>
      <dgm:t>
        <a:bodyPr/>
        <a:lstStyle/>
        <a:p>
          <a:r>
            <a:rPr lang="de-DE" sz="1800" b="1" dirty="0" smtClean="0">
              <a:latin typeface="Calibri" pitchFamily="34" charset="0"/>
              <a:cs typeface="Calibri" pitchFamily="34" charset="0"/>
            </a:rPr>
            <a:t>Technology Transfer</a:t>
          </a:r>
          <a:endParaRPr lang="de-DE" sz="1800" b="1" dirty="0">
            <a:latin typeface="Calibri" pitchFamily="34" charset="0"/>
            <a:cs typeface="Calibri" pitchFamily="34" charset="0"/>
          </a:endParaRPr>
        </a:p>
      </dgm:t>
    </dgm:pt>
    <dgm:pt modelId="{8F61575B-D552-480A-B2C5-13DD5C89DABA}" type="parTrans" cxnId="{949C8F46-9840-413D-9CDC-551627BAE4FB}">
      <dgm:prSet/>
      <dgm:spPr/>
      <dgm:t>
        <a:bodyPr/>
        <a:lstStyle/>
        <a:p>
          <a:endParaRPr lang="de-DE"/>
        </a:p>
      </dgm:t>
    </dgm:pt>
    <dgm:pt modelId="{1DA82702-DBCD-48D6-919E-3ABDF6362DF1}" type="sibTrans" cxnId="{949C8F46-9840-413D-9CDC-551627BAE4FB}">
      <dgm:prSet/>
      <dgm:spPr/>
      <dgm:t>
        <a:bodyPr/>
        <a:lstStyle/>
        <a:p>
          <a:endParaRPr lang="de-DE"/>
        </a:p>
      </dgm:t>
    </dgm:pt>
    <dgm:pt modelId="{E3A73ECF-E8B5-4658-9CB3-91C5155176A9}">
      <dgm:prSet custT="1"/>
      <dgm:spPr/>
      <dgm:t>
        <a:bodyPr/>
        <a:lstStyle/>
        <a:p>
          <a:r>
            <a:rPr lang="de-DE" sz="1800" b="1" dirty="0" smtClean="0">
              <a:latin typeface="Calibri" pitchFamily="34" charset="0"/>
              <a:cs typeface="Calibri" pitchFamily="34" charset="0"/>
            </a:rPr>
            <a:t>Higher Education</a:t>
          </a:r>
          <a:endParaRPr lang="de-DE" sz="1800" b="1" dirty="0">
            <a:latin typeface="Calibri" pitchFamily="34" charset="0"/>
            <a:cs typeface="Calibri" pitchFamily="34" charset="0"/>
          </a:endParaRPr>
        </a:p>
      </dgm:t>
    </dgm:pt>
    <dgm:pt modelId="{A314A0F4-E45E-46BE-9431-3F99E34CB394}" type="parTrans" cxnId="{A26BB8A6-E7BA-416D-A676-11B9F868FFBC}">
      <dgm:prSet/>
      <dgm:spPr/>
      <dgm:t>
        <a:bodyPr/>
        <a:lstStyle/>
        <a:p>
          <a:endParaRPr lang="de-DE"/>
        </a:p>
      </dgm:t>
    </dgm:pt>
    <dgm:pt modelId="{8E000D34-9FC0-4519-8D08-03D22974486C}" type="sibTrans" cxnId="{A26BB8A6-E7BA-416D-A676-11B9F868FFBC}">
      <dgm:prSet/>
      <dgm:spPr/>
      <dgm:t>
        <a:bodyPr/>
        <a:lstStyle/>
        <a:p>
          <a:endParaRPr lang="de-DE"/>
        </a:p>
      </dgm:t>
    </dgm:pt>
    <dgm:pt modelId="{BE9E55F0-6E29-4155-BF1A-A04625CF7F10}">
      <dgm:prSet/>
      <dgm:spPr/>
      <dgm:t>
        <a:bodyPr/>
        <a:lstStyle/>
        <a:p>
          <a:r>
            <a:rPr lang="de-DE" b="1" dirty="0" err="1" smtClean="0">
              <a:latin typeface="Calibri" pitchFamily="34" charset="0"/>
              <a:cs typeface="Calibri" pitchFamily="34" charset="0"/>
            </a:rPr>
            <a:t>Doctoral</a:t>
          </a:r>
          <a:r>
            <a:rPr lang="de-DE" b="1" dirty="0" smtClean="0">
              <a:latin typeface="Calibri" pitchFamily="34" charset="0"/>
              <a:cs typeface="Calibri" pitchFamily="34" charset="0"/>
            </a:rPr>
            <a:t> Research</a:t>
          </a:r>
          <a:endParaRPr lang="de-DE" b="1" dirty="0">
            <a:latin typeface="Calibri" pitchFamily="34" charset="0"/>
            <a:cs typeface="Calibri" pitchFamily="34" charset="0"/>
          </a:endParaRPr>
        </a:p>
      </dgm:t>
    </dgm:pt>
    <dgm:pt modelId="{2B007A41-F48B-4EE1-80FB-9570C6AE09E5}" type="parTrans" cxnId="{20C044CF-57BE-4146-A8A5-CFBFA20A46D8}">
      <dgm:prSet/>
      <dgm:spPr/>
      <dgm:t>
        <a:bodyPr/>
        <a:lstStyle/>
        <a:p>
          <a:endParaRPr lang="de-DE"/>
        </a:p>
      </dgm:t>
    </dgm:pt>
    <dgm:pt modelId="{DD0DFE93-80D6-480E-AC94-724605D6AA02}" type="sibTrans" cxnId="{20C044CF-57BE-4146-A8A5-CFBFA20A46D8}">
      <dgm:prSet/>
      <dgm:spPr/>
      <dgm:t>
        <a:bodyPr/>
        <a:lstStyle/>
        <a:p>
          <a:endParaRPr lang="de-DE"/>
        </a:p>
      </dgm:t>
    </dgm:pt>
    <dgm:pt modelId="{0B0AAB51-A6E1-4785-9A62-FE57D7E073F2}" type="pres">
      <dgm:prSet presAssocID="{ABE32F9C-6DF9-4477-83D4-25D0304E2851}" presName="Name0" presStyleCnt="0">
        <dgm:presLayoutVars>
          <dgm:chMax val="5"/>
          <dgm:chPref val="5"/>
          <dgm:dir/>
          <dgm:animLvl val="lvl"/>
        </dgm:presLayoutVars>
      </dgm:prSet>
      <dgm:spPr/>
      <dgm:t>
        <a:bodyPr/>
        <a:lstStyle/>
        <a:p>
          <a:endParaRPr lang="de-DE"/>
        </a:p>
      </dgm:t>
    </dgm:pt>
    <dgm:pt modelId="{2A6C774A-9F8A-4F0E-855F-FDAE35FC506D}" type="pres">
      <dgm:prSet presAssocID="{EAE815E6-887D-4106-B1CF-4E6C8163D9B6}" presName="parentText1" presStyleLbl="node1" presStyleIdx="0" presStyleCnt="5">
        <dgm:presLayoutVars>
          <dgm:chMax/>
          <dgm:chPref val="3"/>
          <dgm:bulletEnabled val="1"/>
        </dgm:presLayoutVars>
      </dgm:prSet>
      <dgm:spPr/>
      <dgm:t>
        <a:bodyPr/>
        <a:lstStyle/>
        <a:p>
          <a:endParaRPr lang="de-DE"/>
        </a:p>
      </dgm:t>
    </dgm:pt>
    <dgm:pt modelId="{3834CDE3-9F11-4B8D-AEC1-691BE255E6FE}" type="pres">
      <dgm:prSet presAssocID="{78E6F958-022F-4B7C-A93B-AD78A1791B2C}" presName="parentText2" presStyleLbl="node1" presStyleIdx="1" presStyleCnt="5">
        <dgm:presLayoutVars>
          <dgm:chMax/>
          <dgm:chPref val="3"/>
          <dgm:bulletEnabled val="1"/>
        </dgm:presLayoutVars>
      </dgm:prSet>
      <dgm:spPr/>
      <dgm:t>
        <a:bodyPr/>
        <a:lstStyle/>
        <a:p>
          <a:endParaRPr lang="de-DE"/>
        </a:p>
      </dgm:t>
    </dgm:pt>
    <dgm:pt modelId="{1FA8C58C-9308-43A5-9463-07103A4D5341}" type="pres">
      <dgm:prSet presAssocID="{947C1A84-12A9-4EC7-AD3C-8ED495DBCBE3}" presName="parentText3" presStyleLbl="node1" presStyleIdx="2" presStyleCnt="5">
        <dgm:presLayoutVars>
          <dgm:chMax/>
          <dgm:chPref val="3"/>
          <dgm:bulletEnabled val="1"/>
        </dgm:presLayoutVars>
      </dgm:prSet>
      <dgm:spPr/>
      <dgm:t>
        <a:bodyPr/>
        <a:lstStyle/>
        <a:p>
          <a:endParaRPr lang="de-DE"/>
        </a:p>
      </dgm:t>
    </dgm:pt>
    <dgm:pt modelId="{F2343E70-BF01-4B9B-B2C1-8AB926569201}" type="pres">
      <dgm:prSet presAssocID="{E3A73ECF-E8B5-4658-9CB3-91C5155176A9}" presName="parentText4" presStyleLbl="node1" presStyleIdx="3" presStyleCnt="5">
        <dgm:presLayoutVars>
          <dgm:chMax/>
          <dgm:chPref val="3"/>
          <dgm:bulletEnabled val="1"/>
        </dgm:presLayoutVars>
      </dgm:prSet>
      <dgm:spPr/>
      <dgm:t>
        <a:bodyPr/>
        <a:lstStyle/>
        <a:p>
          <a:endParaRPr lang="de-DE"/>
        </a:p>
      </dgm:t>
    </dgm:pt>
    <dgm:pt modelId="{2D663EC8-9808-4018-A32F-E2856739D2D5}" type="pres">
      <dgm:prSet presAssocID="{BE9E55F0-6E29-4155-BF1A-A04625CF7F10}" presName="parentText5" presStyleLbl="node1" presStyleIdx="4" presStyleCnt="5">
        <dgm:presLayoutVars>
          <dgm:chMax/>
          <dgm:chPref val="3"/>
          <dgm:bulletEnabled val="1"/>
        </dgm:presLayoutVars>
      </dgm:prSet>
      <dgm:spPr/>
      <dgm:t>
        <a:bodyPr/>
        <a:lstStyle/>
        <a:p>
          <a:endParaRPr lang="de-DE"/>
        </a:p>
      </dgm:t>
    </dgm:pt>
  </dgm:ptLst>
  <dgm:cxnLst>
    <dgm:cxn modelId="{ABB76CA9-1455-4344-88F5-A80E7BA96C14}" type="presOf" srcId="{78E6F958-022F-4B7C-A93B-AD78A1791B2C}" destId="{3834CDE3-9F11-4B8D-AEC1-691BE255E6FE}" srcOrd="0" destOrd="0" presId="urn:microsoft.com/office/officeart/2009/3/layout/IncreasingArrowsProcess"/>
    <dgm:cxn modelId="{A26BB8A6-E7BA-416D-A676-11B9F868FFBC}" srcId="{ABE32F9C-6DF9-4477-83D4-25D0304E2851}" destId="{E3A73ECF-E8B5-4658-9CB3-91C5155176A9}" srcOrd="3" destOrd="0" parTransId="{A314A0F4-E45E-46BE-9431-3F99E34CB394}" sibTransId="{8E000D34-9FC0-4519-8D08-03D22974486C}"/>
    <dgm:cxn modelId="{147AB0CD-ED03-4A86-8D26-986A6E89228E}" type="presOf" srcId="{E3A73ECF-E8B5-4658-9CB3-91C5155176A9}" destId="{F2343E70-BF01-4B9B-B2C1-8AB926569201}" srcOrd="0" destOrd="0" presId="urn:microsoft.com/office/officeart/2009/3/layout/IncreasingArrowsProcess"/>
    <dgm:cxn modelId="{43747310-CF01-44F9-9AA3-E8F6CF3B7992}" srcId="{ABE32F9C-6DF9-4477-83D4-25D0304E2851}" destId="{EAE815E6-887D-4106-B1CF-4E6C8163D9B6}" srcOrd="0" destOrd="0" parTransId="{EB67D53A-26EC-41B6-A2CA-8FB97B319B93}" sibTransId="{B7568D4D-43F6-4291-8480-1880295FBA39}"/>
    <dgm:cxn modelId="{64591A01-D2F0-484A-8597-FE682192EAA0}" type="presOf" srcId="{ABE32F9C-6DF9-4477-83D4-25D0304E2851}" destId="{0B0AAB51-A6E1-4785-9A62-FE57D7E073F2}" srcOrd="0" destOrd="0" presId="urn:microsoft.com/office/officeart/2009/3/layout/IncreasingArrowsProcess"/>
    <dgm:cxn modelId="{20C044CF-57BE-4146-A8A5-CFBFA20A46D8}" srcId="{ABE32F9C-6DF9-4477-83D4-25D0304E2851}" destId="{BE9E55F0-6E29-4155-BF1A-A04625CF7F10}" srcOrd="4" destOrd="0" parTransId="{2B007A41-F48B-4EE1-80FB-9570C6AE09E5}" sibTransId="{DD0DFE93-80D6-480E-AC94-724605D6AA02}"/>
    <dgm:cxn modelId="{E3C43CBD-9AC6-4A9F-9A6B-7CCD78597B91}" type="presOf" srcId="{EAE815E6-887D-4106-B1CF-4E6C8163D9B6}" destId="{2A6C774A-9F8A-4F0E-855F-FDAE35FC506D}" srcOrd="0" destOrd="0" presId="urn:microsoft.com/office/officeart/2009/3/layout/IncreasingArrowsProcess"/>
    <dgm:cxn modelId="{E4026BD9-79AE-4506-A68F-953FBE5BAD6F}" type="presOf" srcId="{BE9E55F0-6E29-4155-BF1A-A04625CF7F10}" destId="{2D663EC8-9808-4018-A32F-E2856739D2D5}" srcOrd="0" destOrd="0" presId="urn:microsoft.com/office/officeart/2009/3/layout/IncreasingArrowsProcess"/>
    <dgm:cxn modelId="{361C21FE-AFDF-42E9-8463-654032DC55BC}" type="presOf" srcId="{947C1A84-12A9-4EC7-AD3C-8ED495DBCBE3}" destId="{1FA8C58C-9308-43A5-9463-07103A4D5341}" srcOrd="0" destOrd="0" presId="urn:microsoft.com/office/officeart/2009/3/layout/IncreasingArrowsProcess"/>
    <dgm:cxn modelId="{949C8F46-9840-413D-9CDC-551627BAE4FB}" srcId="{ABE32F9C-6DF9-4477-83D4-25D0304E2851}" destId="{947C1A84-12A9-4EC7-AD3C-8ED495DBCBE3}" srcOrd="2" destOrd="0" parTransId="{8F61575B-D552-480A-B2C5-13DD5C89DABA}" sibTransId="{1DA82702-DBCD-48D6-919E-3ABDF6362DF1}"/>
    <dgm:cxn modelId="{8AE1A96E-84BE-4230-B65D-6CA5C900414C}" srcId="{ABE32F9C-6DF9-4477-83D4-25D0304E2851}" destId="{78E6F958-022F-4B7C-A93B-AD78A1791B2C}" srcOrd="1" destOrd="0" parTransId="{A0C981EC-825A-4BD4-9459-9BA70809BE4A}" sibTransId="{8775B2EA-0635-41A2-9C6D-84CC3C4B3686}"/>
    <dgm:cxn modelId="{5FAA9905-3F6B-45A7-A555-06D1DC9B622F}" type="presParOf" srcId="{0B0AAB51-A6E1-4785-9A62-FE57D7E073F2}" destId="{2A6C774A-9F8A-4F0E-855F-FDAE35FC506D}" srcOrd="0" destOrd="0" presId="urn:microsoft.com/office/officeart/2009/3/layout/IncreasingArrowsProcess"/>
    <dgm:cxn modelId="{DCA81B9D-E25C-4862-A3AD-E150A2249823}" type="presParOf" srcId="{0B0AAB51-A6E1-4785-9A62-FE57D7E073F2}" destId="{3834CDE3-9F11-4B8D-AEC1-691BE255E6FE}" srcOrd="1" destOrd="0" presId="urn:microsoft.com/office/officeart/2009/3/layout/IncreasingArrowsProcess"/>
    <dgm:cxn modelId="{673175A6-ED58-4203-A683-555AAA4339D8}" type="presParOf" srcId="{0B0AAB51-A6E1-4785-9A62-FE57D7E073F2}" destId="{1FA8C58C-9308-43A5-9463-07103A4D5341}" srcOrd="2" destOrd="0" presId="urn:microsoft.com/office/officeart/2009/3/layout/IncreasingArrowsProcess"/>
    <dgm:cxn modelId="{20D194B5-7266-42E1-BEAC-1C3DEC15262A}" type="presParOf" srcId="{0B0AAB51-A6E1-4785-9A62-FE57D7E073F2}" destId="{F2343E70-BF01-4B9B-B2C1-8AB926569201}" srcOrd="3" destOrd="0" presId="urn:microsoft.com/office/officeart/2009/3/layout/IncreasingArrowsProcess"/>
    <dgm:cxn modelId="{37ACD9D8-1E16-471A-84DD-DEFAFD754783}" type="presParOf" srcId="{0B0AAB51-A6E1-4785-9A62-FE57D7E073F2}" destId="{2D663EC8-9808-4018-A32F-E2856739D2D5}" srcOrd="4" destOrd="0" presId="urn:microsoft.com/office/officeart/2009/3/layout/IncreasingArrows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BE32F9C-6DF9-4477-83D4-25D0304E2851}" type="doc">
      <dgm:prSet loTypeId="urn:microsoft.com/office/officeart/2009/3/layout/IncreasingArrowsProcess" loCatId="process" qsTypeId="urn:microsoft.com/office/officeart/2005/8/quickstyle/simple4" qsCatId="simple" csTypeId="urn:microsoft.com/office/officeart/2005/8/colors/accent2_2" csCatId="accent2" phldr="1"/>
      <dgm:spPr/>
      <dgm:t>
        <a:bodyPr/>
        <a:lstStyle/>
        <a:p>
          <a:endParaRPr lang="de-DE"/>
        </a:p>
      </dgm:t>
    </dgm:pt>
    <dgm:pt modelId="{EAE815E6-887D-4106-B1CF-4E6C8163D9B6}">
      <dgm:prSet phldrT="[Text]" custT="1"/>
      <dgm:spPr/>
      <dgm:t>
        <a:bodyPr/>
        <a:lstStyle/>
        <a:p>
          <a:r>
            <a:rPr lang="de-DE" sz="1800" b="0" dirty="0" smtClean="0">
              <a:latin typeface="Calibri" pitchFamily="34" charset="0"/>
              <a:cs typeface="Calibri" pitchFamily="34" charset="0"/>
            </a:rPr>
            <a:t>Pilot Phase</a:t>
          </a:r>
          <a:endParaRPr lang="de-DE" sz="1800" b="0" dirty="0">
            <a:latin typeface="Calibri" pitchFamily="34" charset="0"/>
            <a:cs typeface="Calibri" pitchFamily="34" charset="0"/>
          </a:endParaRPr>
        </a:p>
      </dgm:t>
    </dgm:pt>
    <dgm:pt modelId="{EB67D53A-26EC-41B6-A2CA-8FB97B319B93}" type="parTrans" cxnId="{43747310-CF01-44F9-9AA3-E8F6CF3B7992}">
      <dgm:prSet/>
      <dgm:spPr/>
      <dgm:t>
        <a:bodyPr/>
        <a:lstStyle/>
        <a:p>
          <a:endParaRPr lang="de-DE"/>
        </a:p>
      </dgm:t>
    </dgm:pt>
    <dgm:pt modelId="{B7568D4D-43F6-4291-8480-1880295FBA39}" type="sibTrans" cxnId="{43747310-CF01-44F9-9AA3-E8F6CF3B7992}">
      <dgm:prSet/>
      <dgm:spPr/>
      <dgm:t>
        <a:bodyPr/>
        <a:lstStyle/>
        <a:p>
          <a:endParaRPr lang="de-DE"/>
        </a:p>
      </dgm:t>
    </dgm:pt>
    <dgm:pt modelId="{78E6F958-022F-4B7C-A93B-AD78A1791B2C}">
      <dgm:prSet phldrT="[Text]" custT="1"/>
      <dgm:spPr/>
      <dgm:t>
        <a:bodyPr/>
        <a:lstStyle/>
        <a:p>
          <a:r>
            <a:rPr lang="de-DE" sz="1800" b="0" dirty="0" smtClean="0">
              <a:latin typeface="Calibri" pitchFamily="34" charset="0"/>
              <a:cs typeface="Calibri" pitchFamily="34" charset="0"/>
            </a:rPr>
            <a:t>Rollout Tranche 1</a:t>
          </a:r>
          <a:endParaRPr lang="de-DE" sz="1800" b="0" dirty="0">
            <a:latin typeface="Calibri" pitchFamily="34" charset="0"/>
            <a:cs typeface="Calibri" pitchFamily="34" charset="0"/>
          </a:endParaRPr>
        </a:p>
      </dgm:t>
    </dgm:pt>
    <dgm:pt modelId="{A0C981EC-825A-4BD4-9459-9BA70809BE4A}" type="parTrans" cxnId="{8AE1A96E-84BE-4230-B65D-6CA5C900414C}">
      <dgm:prSet/>
      <dgm:spPr/>
      <dgm:t>
        <a:bodyPr/>
        <a:lstStyle/>
        <a:p>
          <a:endParaRPr lang="de-DE"/>
        </a:p>
      </dgm:t>
    </dgm:pt>
    <dgm:pt modelId="{8775B2EA-0635-41A2-9C6D-84CC3C4B3686}" type="sibTrans" cxnId="{8AE1A96E-84BE-4230-B65D-6CA5C900414C}">
      <dgm:prSet/>
      <dgm:spPr/>
      <dgm:t>
        <a:bodyPr/>
        <a:lstStyle/>
        <a:p>
          <a:endParaRPr lang="de-DE"/>
        </a:p>
      </dgm:t>
    </dgm:pt>
    <dgm:pt modelId="{947C1A84-12A9-4EC7-AD3C-8ED495DBCBE3}">
      <dgm:prSet phldrT="[Text]" custT="1"/>
      <dgm:spPr/>
      <dgm:t>
        <a:bodyPr/>
        <a:lstStyle/>
        <a:p>
          <a:r>
            <a:rPr lang="de-DE" sz="1800" b="0" dirty="0" smtClean="0">
              <a:latin typeface="Calibri" pitchFamily="34" charset="0"/>
              <a:cs typeface="Calibri" pitchFamily="34" charset="0"/>
            </a:rPr>
            <a:t>Rollout Tranche 2</a:t>
          </a:r>
          <a:endParaRPr lang="de-DE" sz="1800" b="1" dirty="0">
            <a:latin typeface="Calibri" pitchFamily="34" charset="0"/>
            <a:cs typeface="Calibri" pitchFamily="34" charset="0"/>
          </a:endParaRPr>
        </a:p>
      </dgm:t>
    </dgm:pt>
    <dgm:pt modelId="{8F61575B-D552-480A-B2C5-13DD5C89DABA}" type="parTrans" cxnId="{949C8F46-9840-413D-9CDC-551627BAE4FB}">
      <dgm:prSet/>
      <dgm:spPr/>
      <dgm:t>
        <a:bodyPr/>
        <a:lstStyle/>
        <a:p>
          <a:endParaRPr lang="de-DE"/>
        </a:p>
      </dgm:t>
    </dgm:pt>
    <dgm:pt modelId="{1DA82702-DBCD-48D6-919E-3ABDF6362DF1}" type="sibTrans" cxnId="{949C8F46-9840-413D-9CDC-551627BAE4FB}">
      <dgm:prSet/>
      <dgm:spPr/>
      <dgm:t>
        <a:bodyPr/>
        <a:lstStyle/>
        <a:p>
          <a:endParaRPr lang="de-DE"/>
        </a:p>
      </dgm:t>
    </dgm:pt>
    <dgm:pt modelId="{BE9E55F0-6E29-4155-BF1A-A04625CF7F10}">
      <dgm:prSet custT="1"/>
      <dgm:spPr/>
      <dgm:t>
        <a:bodyPr/>
        <a:lstStyle/>
        <a:p>
          <a:r>
            <a:rPr lang="de-DE" sz="1800" b="0" dirty="0" smtClean="0">
              <a:latin typeface="Calibri" pitchFamily="34" charset="0"/>
              <a:cs typeface="Calibri" pitchFamily="34" charset="0"/>
            </a:rPr>
            <a:t>Rollout Tranche 3</a:t>
          </a:r>
          <a:endParaRPr lang="de-DE" sz="1800" b="0" dirty="0">
            <a:latin typeface="Calibri" pitchFamily="34" charset="0"/>
            <a:cs typeface="Calibri" pitchFamily="34" charset="0"/>
          </a:endParaRPr>
        </a:p>
      </dgm:t>
    </dgm:pt>
    <dgm:pt modelId="{DD0DFE93-80D6-480E-AC94-724605D6AA02}" type="sibTrans" cxnId="{20C044CF-57BE-4146-A8A5-CFBFA20A46D8}">
      <dgm:prSet/>
      <dgm:spPr/>
      <dgm:t>
        <a:bodyPr/>
        <a:lstStyle/>
        <a:p>
          <a:endParaRPr lang="de-DE"/>
        </a:p>
      </dgm:t>
    </dgm:pt>
    <dgm:pt modelId="{2B007A41-F48B-4EE1-80FB-9570C6AE09E5}" type="parTrans" cxnId="{20C044CF-57BE-4146-A8A5-CFBFA20A46D8}">
      <dgm:prSet/>
      <dgm:spPr/>
      <dgm:t>
        <a:bodyPr/>
        <a:lstStyle/>
        <a:p>
          <a:endParaRPr lang="de-DE"/>
        </a:p>
      </dgm:t>
    </dgm:pt>
    <dgm:pt modelId="{0B0AAB51-A6E1-4785-9A62-FE57D7E073F2}" type="pres">
      <dgm:prSet presAssocID="{ABE32F9C-6DF9-4477-83D4-25D0304E2851}" presName="Name0" presStyleCnt="0">
        <dgm:presLayoutVars>
          <dgm:chMax val="5"/>
          <dgm:chPref val="5"/>
          <dgm:dir/>
          <dgm:animLvl val="lvl"/>
        </dgm:presLayoutVars>
      </dgm:prSet>
      <dgm:spPr/>
      <dgm:t>
        <a:bodyPr/>
        <a:lstStyle/>
        <a:p>
          <a:endParaRPr lang="de-DE"/>
        </a:p>
      </dgm:t>
    </dgm:pt>
    <dgm:pt modelId="{2A6C774A-9F8A-4F0E-855F-FDAE35FC506D}" type="pres">
      <dgm:prSet presAssocID="{EAE815E6-887D-4106-B1CF-4E6C8163D9B6}" presName="parentText1" presStyleLbl="node1" presStyleIdx="0" presStyleCnt="4">
        <dgm:presLayoutVars>
          <dgm:chMax/>
          <dgm:chPref val="3"/>
          <dgm:bulletEnabled val="1"/>
        </dgm:presLayoutVars>
      </dgm:prSet>
      <dgm:spPr/>
      <dgm:t>
        <a:bodyPr/>
        <a:lstStyle/>
        <a:p>
          <a:endParaRPr lang="de-DE"/>
        </a:p>
      </dgm:t>
    </dgm:pt>
    <dgm:pt modelId="{3834CDE3-9F11-4B8D-AEC1-691BE255E6FE}" type="pres">
      <dgm:prSet presAssocID="{78E6F958-022F-4B7C-A93B-AD78A1791B2C}" presName="parentText2" presStyleLbl="node1" presStyleIdx="1" presStyleCnt="4">
        <dgm:presLayoutVars>
          <dgm:chMax/>
          <dgm:chPref val="3"/>
          <dgm:bulletEnabled val="1"/>
        </dgm:presLayoutVars>
      </dgm:prSet>
      <dgm:spPr/>
      <dgm:t>
        <a:bodyPr/>
        <a:lstStyle/>
        <a:p>
          <a:endParaRPr lang="de-DE"/>
        </a:p>
      </dgm:t>
    </dgm:pt>
    <dgm:pt modelId="{1FA8C58C-9308-43A5-9463-07103A4D5341}" type="pres">
      <dgm:prSet presAssocID="{947C1A84-12A9-4EC7-AD3C-8ED495DBCBE3}" presName="parentText3" presStyleLbl="node1" presStyleIdx="2" presStyleCnt="4">
        <dgm:presLayoutVars>
          <dgm:chMax/>
          <dgm:chPref val="3"/>
          <dgm:bulletEnabled val="1"/>
        </dgm:presLayoutVars>
      </dgm:prSet>
      <dgm:spPr/>
      <dgm:t>
        <a:bodyPr/>
        <a:lstStyle/>
        <a:p>
          <a:endParaRPr lang="de-DE"/>
        </a:p>
      </dgm:t>
    </dgm:pt>
    <dgm:pt modelId="{7248853C-3FBB-4C4D-9F5E-B3AB841D9B0B}" type="pres">
      <dgm:prSet presAssocID="{BE9E55F0-6E29-4155-BF1A-A04625CF7F10}" presName="parentText4" presStyleLbl="node1" presStyleIdx="3" presStyleCnt="4">
        <dgm:presLayoutVars>
          <dgm:chMax/>
          <dgm:chPref val="3"/>
          <dgm:bulletEnabled val="1"/>
        </dgm:presLayoutVars>
      </dgm:prSet>
      <dgm:spPr/>
      <dgm:t>
        <a:bodyPr/>
        <a:lstStyle/>
        <a:p>
          <a:endParaRPr lang="de-DE"/>
        </a:p>
      </dgm:t>
    </dgm:pt>
  </dgm:ptLst>
  <dgm:cxnLst>
    <dgm:cxn modelId="{20C044CF-57BE-4146-A8A5-CFBFA20A46D8}" srcId="{ABE32F9C-6DF9-4477-83D4-25D0304E2851}" destId="{BE9E55F0-6E29-4155-BF1A-A04625CF7F10}" srcOrd="3" destOrd="0" parTransId="{2B007A41-F48B-4EE1-80FB-9570C6AE09E5}" sibTransId="{DD0DFE93-80D6-480E-AC94-724605D6AA02}"/>
    <dgm:cxn modelId="{C724298C-6CDF-4C81-89E1-C41229A9AF8E}" type="presOf" srcId="{EAE815E6-887D-4106-B1CF-4E6C8163D9B6}" destId="{2A6C774A-9F8A-4F0E-855F-FDAE35FC506D}" srcOrd="0" destOrd="0" presId="urn:microsoft.com/office/officeart/2009/3/layout/IncreasingArrowsProcess"/>
    <dgm:cxn modelId="{2246BBF9-1811-4A03-92FE-D2BD1AD08C88}" type="presOf" srcId="{BE9E55F0-6E29-4155-BF1A-A04625CF7F10}" destId="{7248853C-3FBB-4C4D-9F5E-B3AB841D9B0B}" srcOrd="0" destOrd="0" presId="urn:microsoft.com/office/officeart/2009/3/layout/IncreasingArrowsProcess"/>
    <dgm:cxn modelId="{949C8F46-9840-413D-9CDC-551627BAE4FB}" srcId="{ABE32F9C-6DF9-4477-83D4-25D0304E2851}" destId="{947C1A84-12A9-4EC7-AD3C-8ED495DBCBE3}" srcOrd="2" destOrd="0" parTransId="{8F61575B-D552-480A-B2C5-13DD5C89DABA}" sibTransId="{1DA82702-DBCD-48D6-919E-3ABDF6362DF1}"/>
    <dgm:cxn modelId="{39BBE5F0-D350-4277-A558-564E2C7D1D80}" type="presOf" srcId="{947C1A84-12A9-4EC7-AD3C-8ED495DBCBE3}" destId="{1FA8C58C-9308-43A5-9463-07103A4D5341}" srcOrd="0" destOrd="0" presId="urn:microsoft.com/office/officeart/2009/3/layout/IncreasingArrowsProcess"/>
    <dgm:cxn modelId="{E5CE0841-7BCE-4223-BD9F-71EB242875B8}" type="presOf" srcId="{ABE32F9C-6DF9-4477-83D4-25D0304E2851}" destId="{0B0AAB51-A6E1-4785-9A62-FE57D7E073F2}" srcOrd="0" destOrd="0" presId="urn:microsoft.com/office/officeart/2009/3/layout/IncreasingArrowsProcess"/>
    <dgm:cxn modelId="{B7F41480-ECFB-4557-8751-57DB2E33EBCC}" type="presOf" srcId="{78E6F958-022F-4B7C-A93B-AD78A1791B2C}" destId="{3834CDE3-9F11-4B8D-AEC1-691BE255E6FE}" srcOrd="0" destOrd="0" presId="urn:microsoft.com/office/officeart/2009/3/layout/IncreasingArrowsProcess"/>
    <dgm:cxn modelId="{8AE1A96E-84BE-4230-B65D-6CA5C900414C}" srcId="{ABE32F9C-6DF9-4477-83D4-25D0304E2851}" destId="{78E6F958-022F-4B7C-A93B-AD78A1791B2C}" srcOrd="1" destOrd="0" parTransId="{A0C981EC-825A-4BD4-9459-9BA70809BE4A}" sibTransId="{8775B2EA-0635-41A2-9C6D-84CC3C4B3686}"/>
    <dgm:cxn modelId="{43747310-CF01-44F9-9AA3-E8F6CF3B7992}" srcId="{ABE32F9C-6DF9-4477-83D4-25D0304E2851}" destId="{EAE815E6-887D-4106-B1CF-4E6C8163D9B6}" srcOrd="0" destOrd="0" parTransId="{EB67D53A-26EC-41B6-A2CA-8FB97B319B93}" sibTransId="{B7568D4D-43F6-4291-8480-1880295FBA39}"/>
    <dgm:cxn modelId="{DDD5A0DC-C48F-4129-B6F6-A9C7BED90C64}" type="presParOf" srcId="{0B0AAB51-A6E1-4785-9A62-FE57D7E073F2}" destId="{2A6C774A-9F8A-4F0E-855F-FDAE35FC506D}" srcOrd="0" destOrd="0" presId="urn:microsoft.com/office/officeart/2009/3/layout/IncreasingArrowsProcess"/>
    <dgm:cxn modelId="{9619A83E-BA3D-46E9-AA21-90980ECFBEA2}" type="presParOf" srcId="{0B0AAB51-A6E1-4785-9A62-FE57D7E073F2}" destId="{3834CDE3-9F11-4B8D-AEC1-691BE255E6FE}" srcOrd="1" destOrd="0" presId="urn:microsoft.com/office/officeart/2009/3/layout/IncreasingArrowsProcess"/>
    <dgm:cxn modelId="{EB87E681-9E8A-4541-B920-56C896FDB5E5}" type="presParOf" srcId="{0B0AAB51-A6E1-4785-9A62-FE57D7E073F2}" destId="{1FA8C58C-9308-43A5-9463-07103A4D5341}" srcOrd="2" destOrd="0" presId="urn:microsoft.com/office/officeart/2009/3/layout/IncreasingArrowsProcess"/>
    <dgm:cxn modelId="{FFBE2EBF-AABD-4708-A1AE-DD5F9E4A7C54}" type="presParOf" srcId="{0B0AAB51-A6E1-4785-9A62-FE57D7E073F2}" destId="{7248853C-3FBB-4C4D-9F5E-B3AB841D9B0B}" srcOrd="3" destOrd="0" presId="urn:microsoft.com/office/officeart/2009/3/layout/IncreasingArrows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BE32F9C-6DF9-4477-83D4-25D0304E2851}" type="doc">
      <dgm:prSet loTypeId="urn:microsoft.com/office/officeart/2009/3/layout/IncreasingArrowsProcess" loCatId="process" qsTypeId="urn:microsoft.com/office/officeart/2005/8/quickstyle/simple4" qsCatId="simple" csTypeId="urn:microsoft.com/office/officeart/2005/8/colors/accent2_2" csCatId="accent2" phldr="1"/>
      <dgm:spPr/>
      <dgm:t>
        <a:bodyPr/>
        <a:lstStyle/>
        <a:p>
          <a:endParaRPr lang="de-DE"/>
        </a:p>
      </dgm:t>
    </dgm:pt>
    <dgm:pt modelId="{EAE815E6-887D-4106-B1CF-4E6C8163D9B6}">
      <dgm:prSet phldrT="[Text]" custT="1"/>
      <dgm:spPr/>
      <dgm:t>
        <a:bodyPr/>
        <a:lstStyle/>
        <a:p>
          <a:r>
            <a:rPr lang="de-DE" sz="1800" b="0" dirty="0" smtClean="0">
              <a:latin typeface="Calibri" pitchFamily="34" charset="0"/>
              <a:cs typeface="Calibri" pitchFamily="34" charset="0"/>
            </a:rPr>
            <a:t>Selected Data</a:t>
          </a:r>
          <a:endParaRPr lang="de-DE" sz="1800" b="0" dirty="0">
            <a:latin typeface="Calibri" pitchFamily="34" charset="0"/>
            <a:cs typeface="Calibri" pitchFamily="34" charset="0"/>
          </a:endParaRPr>
        </a:p>
      </dgm:t>
    </dgm:pt>
    <dgm:pt modelId="{EB67D53A-26EC-41B6-A2CA-8FB97B319B93}" type="parTrans" cxnId="{43747310-CF01-44F9-9AA3-E8F6CF3B7992}">
      <dgm:prSet/>
      <dgm:spPr/>
      <dgm:t>
        <a:bodyPr/>
        <a:lstStyle/>
        <a:p>
          <a:endParaRPr lang="de-DE"/>
        </a:p>
      </dgm:t>
    </dgm:pt>
    <dgm:pt modelId="{B7568D4D-43F6-4291-8480-1880295FBA39}" type="sibTrans" cxnId="{43747310-CF01-44F9-9AA3-E8F6CF3B7992}">
      <dgm:prSet/>
      <dgm:spPr/>
      <dgm:t>
        <a:bodyPr/>
        <a:lstStyle/>
        <a:p>
          <a:endParaRPr lang="de-DE"/>
        </a:p>
      </dgm:t>
    </dgm:pt>
    <dgm:pt modelId="{78E6F958-022F-4B7C-A93B-AD78A1791B2C}">
      <dgm:prSet phldrT="[Text]" custT="1"/>
      <dgm:spPr/>
      <dgm:t>
        <a:bodyPr/>
        <a:lstStyle/>
        <a:p>
          <a:r>
            <a:rPr lang="de-DE" sz="1800" b="0" dirty="0" smtClean="0">
              <a:latin typeface="Calibri" pitchFamily="34" charset="0"/>
              <a:cs typeface="Calibri" pitchFamily="34" charset="0"/>
            </a:rPr>
            <a:t>All </a:t>
          </a:r>
          <a:r>
            <a:rPr lang="de-DE" sz="1800" b="0" dirty="0" err="1" smtClean="0">
              <a:latin typeface="Calibri" pitchFamily="34" charset="0"/>
              <a:cs typeface="Calibri" pitchFamily="34" charset="0"/>
            </a:rPr>
            <a:t>Publication</a:t>
          </a:r>
          <a:r>
            <a:rPr lang="de-DE" sz="1800" b="0" dirty="0" smtClean="0">
              <a:latin typeface="Calibri" pitchFamily="34" charset="0"/>
              <a:cs typeface="Calibri" pitchFamily="34" charset="0"/>
            </a:rPr>
            <a:t>- </a:t>
          </a:r>
          <a:r>
            <a:rPr lang="de-DE" sz="1800" b="0" dirty="0" err="1" smtClean="0">
              <a:latin typeface="Calibri" pitchFamily="34" charset="0"/>
              <a:cs typeface="Calibri" pitchFamily="34" charset="0"/>
            </a:rPr>
            <a:t>and</a:t>
          </a:r>
          <a:r>
            <a:rPr lang="de-DE" sz="1800" b="0" dirty="0" smtClean="0">
              <a:latin typeface="Calibri" pitchFamily="34" charset="0"/>
              <a:cs typeface="Calibri" pitchFamily="34" charset="0"/>
            </a:rPr>
            <a:t> Project-Data</a:t>
          </a:r>
          <a:endParaRPr lang="de-DE" sz="1800" b="0" dirty="0">
            <a:latin typeface="Calibri" pitchFamily="34" charset="0"/>
            <a:cs typeface="Calibri" pitchFamily="34" charset="0"/>
          </a:endParaRPr>
        </a:p>
      </dgm:t>
    </dgm:pt>
    <dgm:pt modelId="{A0C981EC-825A-4BD4-9459-9BA70809BE4A}" type="parTrans" cxnId="{8AE1A96E-84BE-4230-B65D-6CA5C900414C}">
      <dgm:prSet/>
      <dgm:spPr/>
      <dgm:t>
        <a:bodyPr/>
        <a:lstStyle/>
        <a:p>
          <a:endParaRPr lang="de-DE"/>
        </a:p>
      </dgm:t>
    </dgm:pt>
    <dgm:pt modelId="{8775B2EA-0635-41A2-9C6D-84CC3C4B3686}" type="sibTrans" cxnId="{8AE1A96E-84BE-4230-B65D-6CA5C900414C}">
      <dgm:prSet/>
      <dgm:spPr/>
      <dgm:t>
        <a:bodyPr/>
        <a:lstStyle/>
        <a:p>
          <a:endParaRPr lang="de-DE"/>
        </a:p>
      </dgm:t>
    </dgm:pt>
    <dgm:pt modelId="{0B0AAB51-A6E1-4785-9A62-FE57D7E073F2}" type="pres">
      <dgm:prSet presAssocID="{ABE32F9C-6DF9-4477-83D4-25D0304E2851}" presName="Name0" presStyleCnt="0">
        <dgm:presLayoutVars>
          <dgm:chMax val="5"/>
          <dgm:chPref val="5"/>
          <dgm:dir/>
          <dgm:animLvl val="lvl"/>
        </dgm:presLayoutVars>
      </dgm:prSet>
      <dgm:spPr/>
      <dgm:t>
        <a:bodyPr/>
        <a:lstStyle/>
        <a:p>
          <a:endParaRPr lang="de-DE"/>
        </a:p>
      </dgm:t>
    </dgm:pt>
    <dgm:pt modelId="{2A6C774A-9F8A-4F0E-855F-FDAE35FC506D}" type="pres">
      <dgm:prSet presAssocID="{EAE815E6-887D-4106-B1CF-4E6C8163D9B6}" presName="parentText1" presStyleLbl="node1" presStyleIdx="0" presStyleCnt="2" custScaleX="29675" custLinFactNeighborX="-15263" custLinFactNeighborY="-28890">
        <dgm:presLayoutVars>
          <dgm:chMax/>
          <dgm:chPref val="3"/>
          <dgm:bulletEnabled val="1"/>
        </dgm:presLayoutVars>
      </dgm:prSet>
      <dgm:spPr/>
      <dgm:t>
        <a:bodyPr/>
        <a:lstStyle/>
        <a:p>
          <a:endParaRPr lang="de-DE"/>
        </a:p>
      </dgm:t>
    </dgm:pt>
    <dgm:pt modelId="{3834CDE3-9F11-4B8D-AEC1-691BE255E6FE}" type="pres">
      <dgm:prSet presAssocID="{78E6F958-022F-4B7C-A93B-AD78A1791B2C}" presName="parentText2" presStyleLbl="node1" presStyleIdx="1" presStyleCnt="2" custScaleX="117170" custLinFactNeighborX="18207" custLinFactNeighborY="-10636">
        <dgm:presLayoutVars>
          <dgm:chMax/>
          <dgm:chPref val="3"/>
          <dgm:bulletEnabled val="1"/>
        </dgm:presLayoutVars>
      </dgm:prSet>
      <dgm:spPr/>
      <dgm:t>
        <a:bodyPr/>
        <a:lstStyle/>
        <a:p>
          <a:endParaRPr lang="de-DE"/>
        </a:p>
      </dgm:t>
    </dgm:pt>
  </dgm:ptLst>
  <dgm:cxnLst>
    <dgm:cxn modelId="{43747310-CF01-44F9-9AA3-E8F6CF3B7992}" srcId="{ABE32F9C-6DF9-4477-83D4-25D0304E2851}" destId="{EAE815E6-887D-4106-B1CF-4E6C8163D9B6}" srcOrd="0" destOrd="0" parTransId="{EB67D53A-26EC-41B6-A2CA-8FB97B319B93}" sibTransId="{B7568D4D-43F6-4291-8480-1880295FBA39}"/>
    <dgm:cxn modelId="{E3E62422-E612-4E81-8FE7-B984839DFECD}" type="presOf" srcId="{78E6F958-022F-4B7C-A93B-AD78A1791B2C}" destId="{3834CDE3-9F11-4B8D-AEC1-691BE255E6FE}" srcOrd="0" destOrd="0" presId="urn:microsoft.com/office/officeart/2009/3/layout/IncreasingArrowsProcess"/>
    <dgm:cxn modelId="{5F7A06F0-E660-4E29-9577-20156F8AEC2E}" type="presOf" srcId="{ABE32F9C-6DF9-4477-83D4-25D0304E2851}" destId="{0B0AAB51-A6E1-4785-9A62-FE57D7E073F2}" srcOrd="0" destOrd="0" presId="urn:microsoft.com/office/officeart/2009/3/layout/IncreasingArrowsProcess"/>
    <dgm:cxn modelId="{77C266E9-9D82-4D42-891D-7CF523DA875C}" type="presOf" srcId="{EAE815E6-887D-4106-B1CF-4E6C8163D9B6}" destId="{2A6C774A-9F8A-4F0E-855F-FDAE35FC506D}" srcOrd="0" destOrd="0" presId="urn:microsoft.com/office/officeart/2009/3/layout/IncreasingArrowsProcess"/>
    <dgm:cxn modelId="{8AE1A96E-84BE-4230-B65D-6CA5C900414C}" srcId="{ABE32F9C-6DF9-4477-83D4-25D0304E2851}" destId="{78E6F958-022F-4B7C-A93B-AD78A1791B2C}" srcOrd="1" destOrd="0" parTransId="{A0C981EC-825A-4BD4-9459-9BA70809BE4A}" sibTransId="{8775B2EA-0635-41A2-9C6D-84CC3C4B3686}"/>
    <dgm:cxn modelId="{E6C3740F-70AA-4408-A967-5FA9B253DFD6}" type="presParOf" srcId="{0B0AAB51-A6E1-4785-9A62-FE57D7E073F2}" destId="{2A6C774A-9F8A-4F0E-855F-FDAE35FC506D}" srcOrd="0" destOrd="0" presId="urn:microsoft.com/office/officeart/2009/3/layout/IncreasingArrowsProcess"/>
    <dgm:cxn modelId="{21D2D8EA-D7B4-48B0-9260-20D96F54A5DF}" type="presParOf" srcId="{0B0AAB51-A6E1-4785-9A62-FE57D7E073F2}" destId="{3834CDE3-9F11-4B8D-AEC1-691BE255E6FE}" srcOrd="1" destOrd="0" presId="urn:microsoft.com/office/officeart/2009/3/layout/IncreasingArrows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E52DB7-C8E2-4FF0-A1AB-7690A3E0D741}">
      <dsp:nvSpPr>
        <dsp:cNvPr id="0" name=""/>
        <dsp:cNvSpPr/>
      </dsp:nvSpPr>
      <dsp:spPr>
        <a:xfrm rot="5400000">
          <a:off x="5329733" y="-2141239"/>
          <a:ext cx="798445" cy="5391959"/>
        </a:xfrm>
        <a:prstGeom prst="round2Same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711200">
            <a:lnSpc>
              <a:spcPct val="90000"/>
            </a:lnSpc>
            <a:spcBef>
              <a:spcPct val="0"/>
            </a:spcBef>
            <a:spcAft>
              <a:spcPct val="15000"/>
            </a:spcAft>
            <a:buChar char="••"/>
          </a:pPr>
          <a:r>
            <a:rPr lang="de-DE" sz="1600" b="1" kern="1200" dirty="0" smtClean="0">
              <a:latin typeface="Calibri" pitchFamily="34" charset="0"/>
            </a:rPr>
            <a:t>Karlsruhe Institute </a:t>
          </a:r>
          <a:r>
            <a:rPr lang="de-DE" sz="1600" b="1" kern="1200" dirty="0" err="1" smtClean="0">
              <a:latin typeface="Calibri" pitchFamily="34" charset="0"/>
            </a:rPr>
            <a:t>of</a:t>
          </a:r>
          <a:r>
            <a:rPr lang="de-DE" sz="1600" b="1" kern="1200" dirty="0" smtClean="0">
              <a:latin typeface="Calibri" pitchFamily="34" charset="0"/>
            </a:rPr>
            <a:t> Technology (KIT) – Facts &amp; </a:t>
          </a:r>
          <a:r>
            <a:rPr lang="de-DE" sz="1600" b="1" kern="1200" dirty="0" err="1" smtClean="0">
              <a:latin typeface="Calibri" pitchFamily="34" charset="0"/>
            </a:rPr>
            <a:t>Figures</a:t>
          </a:r>
          <a:endParaRPr lang="de-DE" sz="1600" b="1" kern="1200" dirty="0">
            <a:latin typeface="Calibri" pitchFamily="34" charset="0"/>
          </a:endParaRPr>
        </a:p>
        <a:p>
          <a:pPr marL="171450" lvl="1" indent="-171450" algn="l" defTabSz="711200">
            <a:lnSpc>
              <a:spcPct val="90000"/>
            </a:lnSpc>
            <a:spcBef>
              <a:spcPct val="0"/>
            </a:spcBef>
            <a:spcAft>
              <a:spcPct val="15000"/>
            </a:spcAft>
            <a:buChar char="••"/>
          </a:pPr>
          <a:r>
            <a:rPr lang="de-DE" sz="1600" b="1" kern="1200" dirty="0" smtClean="0">
              <a:latin typeface="Calibri" pitchFamily="34" charset="0"/>
            </a:rPr>
            <a:t>Project KIM-FIS</a:t>
          </a:r>
          <a:endParaRPr lang="de-DE" sz="1600" b="1" kern="1200" dirty="0">
            <a:latin typeface="Calibri" pitchFamily="34" charset="0"/>
          </a:endParaRPr>
        </a:p>
      </dsp:txBody>
      <dsp:txXfrm rot="-5400000">
        <a:off x="3032977" y="194494"/>
        <a:ext cx="5352982" cy="720491"/>
      </dsp:txXfrm>
    </dsp:sp>
    <dsp:sp modelId="{DFFAA6B1-893B-4BDF-8390-8918E2ACEF31}">
      <dsp:nvSpPr>
        <dsp:cNvPr id="0" name=""/>
        <dsp:cNvSpPr/>
      </dsp:nvSpPr>
      <dsp:spPr>
        <a:xfrm>
          <a:off x="0" y="340"/>
          <a:ext cx="3032976" cy="1108799"/>
        </a:xfrm>
        <a:prstGeom prst="roundRect">
          <a:avLst/>
        </a:prstGeom>
        <a:solidFill>
          <a:schemeClr val="accent2">
            <a:alpha val="9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lvl="0" algn="ctr" defTabSz="800100">
            <a:lnSpc>
              <a:spcPct val="90000"/>
            </a:lnSpc>
            <a:spcBef>
              <a:spcPct val="0"/>
            </a:spcBef>
            <a:spcAft>
              <a:spcPct val="35000"/>
            </a:spcAft>
          </a:pPr>
          <a:r>
            <a:rPr lang="de-DE" sz="1800" b="1" kern="1200" dirty="0" err="1" smtClean="0">
              <a:latin typeface="Calibri" pitchFamily="34" charset="0"/>
            </a:rPr>
            <a:t>Praeliminaria</a:t>
          </a:r>
          <a:endParaRPr lang="de-DE" sz="1800" b="1" kern="1200" dirty="0">
            <a:latin typeface="Calibri" pitchFamily="34" charset="0"/>
          </a:endParaRPr>
        </a:p>
      </dsp:txBody>
      <dsp:txXfrm>
        <a:off x="54127" y="54467"/>
        <a:ext cx="2924722" cy="1000545"/>
      </dsp:txXfrm>
    </dsp:sp>
    <dsp:sp modelId="{388F4CF9-78E8-49DD-A725-40D971FEE301}">
      <dsp:nvSpPr>
        <dsp:cNvPr id="0" name=""/>
        <dsp:cNvSpPr/>
      </dsp:nvSpPr>
      <dsp:spPr>
        <a:xfrm rot="5400000">
          <a:off x="5237144" y="-904357"/>
          <a:ext cx="983623" cy="5391959"/>
        </a:xfrm>
        <a:prstGeom prst="round2Same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711200">
            <a:lnSpc>
              <a:spcPct val="90000"/>
            </a:lnSpc>
            <a:spcBef>
              <a:spcPct val="0"/>
            </a:spcBef>
            <a:spcAft>
              <a:spcPct val="15000"/>
            </a:spcAft>
            <a:buChar char="••"/>
          </a:pPr>
          <a:r>
            <a:rPr lang="de-DE" sz="1600" b="1" kern="1200" dirty="0" err="1" smtClean="0">
              <a:latin typeface="Calibri" pitchFamily="34" charset="0"/>
            </a:rPr>
            <a:t>Popular</a:t>
          </a:r>
          <a:r>
            <a:rPr lang="de-DE" sz="1600" b="1" kern="1200" dirty="0" smtClean="0">
              <a:latin typeface="Calibri" pitchFamily="34" charset="0"/>
            </a:rPr>
            <a:t> Statements &amp; </a:t>
          </a:r>
          <a:r>
            <a:rPr lang="de-DE" sz="1600" b="1" kern="1200" dirty="0" err="1" smtClean="0">
              <a:latin typeface="Calibri" pitchFamily="34" charset="0"/>
            </a:rPr>
            <a:t>Questions</a:t>
          </a:r>
          <a:endParaRPr lang="de-DE" sz="1600" b="1" kern="1200" dirty="0">
            <a:latin typeface="Calibri" pitchFamily="34" charset="0"/>
          </a:endParaRPr>
        </a:p>
        <a:p>
          <a:pPr marL="171450" lvl="1" indent="-171450" algn="l" defTabSz="711200">
            <a:lnSpc>
              <a:spcPct val="90000"/>
            </a:lnSpc>
            <a:spcBef>
              <a:spcPct val="0"/>
            </a:spcBef>
            <a:spcAft>
              <a:spcPct val="15000"/>
            </a:spcAft>
            <a:buChar char="••"/>
          </a:pPr>
          <a:r>
            <a:rPr lang="de-DE" sz="1600" b="1" kern="1200" dirty="0" err="1" smtClean="0">
              <a:latin typeface="Calibri" pitchFamily="34" charset="0"/>
            </a:rPr>
            <a:t>Fears</a:t>
          </a:r>
          <a:r>
            <a:rPr lang="de-DE" sz="1600" b="1" kern="1200" dirty="0" smtClean="0">
              <a:latin typeface="Calibri" pitchFamily="34" charset="0"/>
            </a:rPr>
            <a:t> </a:t>
          </a:r>
          <a:r>
            <a:rPr lang="de-DE" sz="1600" b="1" kern="1200" dirty="0" err="1" smtClean="0">
              <a:latin typeface="Calibri" pitchFamily="34" charset="0"/>
            </a:rPr>
            <a:t>behind</a:t>
          </a:r>
          <a:r>
            <a:rPr lang="de-DE" sz="1600" b="1" kern="1200" dirty="0" smtClean="0">
              <a:latin typeface="Calibri" pitchFamily="34" charset="0"/>
            </a:rPr>
            <a:t> </a:t>
          </a:r>
          <a:r>
            <a:rPr lang="de-DE" sz="1600" b="1" kern="1200" dirty="0" err="1" smtClean="0">
              <a:latin typeface="Calibri" pitchFamily="34" charset="0"/>
            </a:rPr>
            <a:t>the</a:t>
          </a:r>
          <a:r>
            <a:rPr lang="de-DE" sz="1600" b="1" kern="1200" dirty="0" smtClean="0">
              <a:latin typeface="Calibri" pitchFamily="34" charset="0"/>
            </a:rPr>
            <a:t> Statements</a:t>
          </a:r>
          <a:endParaRPr lang="de-DE" sz="1600" b="1" kern="1200" dirty="0">
            <a:latin typeface="Calibri" pitchFamily="34" charset="0"/>
          </a:endParaRPr>
        </a:p>
        <a:p>
          <a:pPr marL="171450" lvl="1" indent="-171450" algn="l" defTabSz="711200">
            <a:lnSpc>
              <a:spcPct val="90000"/>
            </a:lnSpc>
            <a:spcBef>
              <a:spcPct val="0"/>
            </a:spcBef>
            <a:spcAft>
              <a:spcPct val="15000"/>
            </a:spcAft>
            <a:buChar char="••"/>
          </a:pPr>
          <a:r>
            <a:rPr lang="de-DE" sz="1600" b="1" kern="1200" dirty="0" err="1" smtClean="0">
              <a:latin typeface="Calibri" pitchFamily="34" charset="0"/>
            </a:rPr>
            <a:t>Reasons</a:t>
          </a:r>
          <a:r>
            <a:rPr lang="de-DE" sz="1600" b="1" kern="1200" dirty="0" smtClean="0">
              <a:latin typeface="Calibri" pitchFamily="34" charset="0"/>
            </a:rPr>
            <a:t> </a:t>
          </a:r>
          <a:r>
            <a:rPr lang="de-DE" sz="1600" b="1" kern="1200" dirty="0" err="1" smtClean="0">
              <a:latin typeface="Calibri" pitchFamily="34" charset="0"/>
            </a:rPr>
            <a:t>for</a:t>
          </a:r>
          <a:r>
            <a:rPr lang="de-DE" sz="1600" b="1" kern="1200" dirty="0" smtClean="0">
              <a:latin typeface="Calibri" pitchFamily="34" charset="0"/>
            </a:rPr>
            <a:t> </a:t>
          </a:r>
          <a:r>
            <a:rPr lang="de-DE" sz="1600" b="1" kern="1200" dirty="0" err="1" smtClean="0">
              <a:latin typeface="Calibri" pitchFamily="34" charset="0"/>
            </a:rPr>
            <a:t>the</a:t>
          </a:r>
          <a:r>
            <a:rPr lang="de-DE" sz="1600" b="1" kern="1200" dirty="0" smtClean="0">
              <a:latin typeface="Calibri" pitchFamily="34" charset="0"/>
            </a:rPr>
            <a:t> </a:t>
          </a:r>
          <a:r>
            <a:rPr lang="de-DE" sz="1600" b="1" kern="1200" dirty="0" err="1" smtClean="0">
              <a:latin typeface="Calibri" pitchFamily="34" charset="0"/>
            </a:rPr>
            <a:t>Fears</a:t>
          </a:r>
          <a:endParaRPr lang="de-DE" sz="1600" b="1" kern="1200" dirty="0">
            <a:latin typeface="Calibri" pitchFamily="34" charset="0"/>
          </a:endParaRPr>
        </a:p>
      </dsp:txBody>
      <dsp:txXfrm rot="-5400000">
        <a:off x="3032977" y="1347827"/>
        <a:ext cx="5343942" cy="887589"/>
      </dsp:txXfrm>
    </dsp:sp>
    <dsp:sp modelId="{A8E4FADF-21E6-4E1A-8034-DFD579C55CED}">
      <dsp:nvSpPr>
        <dsp:cNvPr id="0" name=""/>
        <dsp:cNvSpPr/>
      </dsp:nvSpPr>
      <dsp:spPr>
        <a:xfrm>
          <a:off x="0" y="1214931"/>
          <a:ext cx="3032976" cy="1153380"/>
        </a:xfrm>
        <a:prstGeom prst="roundRect">
          <a:avLst/>
        </a:prstGeom>
        <a:solidFill>
          <a:schemeClr val="accent2">
            <a:alpha val="90000"/>
            <a:hueOff val="0"/>
            <a:satOff val="0"/>
            <a:lumOff val="0"/>
            <a:alphaOff val="-2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lvl="0" algn="ctr" defTabSz="800100">
            <a:lnSpc>
              <a:spcPct val="90000"/>
            </a:lnSpc>
            <a:spcBef>
              <a:spcPct val="0"/>
            </a:spcBef>
            <a:spcAft>
              <a:spcPct val="35000"/>
            </a:spcAft>
          </a:pPr>
          <a:r>
            <a:rPr lang="de-DE" sz="1800" b="1" kern="1200" dirty="0" err="1" smtClean="0">
              <a:latin typeface="Calibri" pitchFamily="34" charset="0"/>
            </a:rPr>
            <a:t>Scepticism</a:t>
          </a:r>
          <a:r>
            <a:rPr lang="de-DE" sz="1800" b="1" kern="1200" dirty="0" smtClean="0">
              <a:latin typeface="Calibri" pitchFamily="34" charset="0"/>
            </a:rPr>
            <a:t> </a:t>
          </a:r>
          <a:r>
            <a:rPr lang="de-DE" sz="1800" b="1" kern="1200" dirty="0" err="1" smtClean="0">
              <a:latin typeface="Calibri" pitchFamily="34" charset="0"/>
            </a:rPr>
            <a:t>and</a:t>
          </a:r>
          <a:r>
            <a:rPr lang="de-DE" sz="1800" b="1" kern="1200" dirty="0" smtClean="0">
              <a:latin typeface="Calibri" pitchFamily="34" charset="0"/>
            </a:rPr>
            <a:t> Resistance</a:t>
          </a:r>
          <a:endParaRPr lang="de-DE" sz="1800" b="1" kern="1200" dirty="0">
            <a:latin typeface="Calibri" pitchFamily="34" charset="0"/>
          </a:endParaRPr>
        </a:p>
      </dsp:txBody>
      <dsp:txXfrm>
        <a:off x="56303" y="1271234"/>
        <a:ext cx="2920370" cy="1040774"/>
      </dsp:txXfrm>
    </dsp:sp>
    <dsp:sp modelId="{56D5C5FE-029E-4027-A96E-CB11BFE6CEC5}">
      <dsp:nvSpPr>
        <dsp:cNvPr id="0" name=""/>
        <dsp:cNvSpPr/>
      </dsp:nvSpPr>
      <dsp:spPr>
        <a:xfrm rot="5400000">
          <a:off x="4870234" y="836038"/>
          <a:ext cx="1717443" cy="5391959"/>
        </a:xfrm>
        <a:prstGeom prst="round2Same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711200">
            <a:lnSpc>
              <a:spcPct val="90000"/>
            </a:lnSpc>
            <a:spcBef>
              <a:spcPct val="0"/>
            </a:spcBef>
            <a:spcAft>
              <a:spcPct val="15000"/>
            </a:spcAft>
            <a:buChar char="••"/>
          </a:pPr>
          <a:r>
            <a:rPr lang="de-DE" sz="1600" b="1" kern="1200" dirty="0" err="1" smtClean="0">
              <a:latin typeface="Calibri" pitchFamily="34" charset="0"/>
            </a:rPr>
            <a:t>Participation</a:t>
          </a:r>
          <a:endParaRPr lang="de-DE" sz="1600" b="1" kern="1200" dirty="0">
            <a:latin typeface="Calibri" pitchFamily="34" charset="0"/>
          </a:endParaRPr>
        </a:p>
        <a:p>
          <a:pPr marL="171450" lvl="1" indent="-171450" algn="l" defTabSz="711200">
            <a:lnSpc>
              <a:spcPct val="90000"/>
            </a:lnSpc>
            <a:spcBef>
              <a:spcPct val="0"/>
            </a:spcBef>
            <a:spcAft>
              <a:spcPct val="15000"/>
            </a:spcAft>
            <a:buChar char="••"/>
          </a:pPr>
          <a:r>
            <a:rPr lang="de-DE" sz="1600" b="1" kern="1200" dirty="0" smtClean="0">
              <a:latin typeface="Calibri" pitchFamily="34" charset="0"/>
            </a:rPr>
            <a:t>Service Orientation</a:t>
          </a:r>
          <a:endParaRPr lang="de-DE" sz="1600" b="1" kern="1200" dirty="0">
            <a:latin typeface="Calibri" pitchFamily="34" charset="0"/>
          </a:endParaRPr>
        </a:p>
        <a:p>
          <a:pPr marL="171450" lvl="1" indent="-171450" algn="l" defTabSz="711200">
            <a:lnSpc>
              <a:spcPct val="90000"/>
            </a:lnSpc>
            <a:spcBef>
              <a:spcPct val="0"/>
            </a:spcBef>
            <a:spcAft>
              <a:spcPct val="15000"/>
            </a:spcAft>
            <a:buChar char="••"/>
          </a:pPr>
          <a:r>
            <a:rPr lang="de-DE" sz="1600" b="1" kern="1200" dirty="0" smtClean="0">
              <a:latin typeface="Calibri" pitchFamily="34" charset="0"/>
            </a:rPr>
            <a:t>Compliance</a:t>
          </a:r>
          <a:endParaRPr lang="de-DE" sz="1600" b="1" kern="1200" dirty="0">
            <a:latin typeface="Calibri" pitchFamily="34" charset="0"/>
          </a:endParaRPr>
        </a:p>
        <a:p>
          <a:pPr marL="171450" lvl="1" indent="-171450" algn="l" defTabSz="711200">
            <a:lnSpc>
              <a:spcPct val="90000"/>
            </a:lnSpc>
            <a:spcBef>
              <a:spcPct val="0"/>
            </a:spcBef>
            <a:spcAft>
              <a:spcPct val="15000"/>
            </a:spcAft>
            <a:buChar char="••"/>
          </a:pPr>
          <a:r>
            <a:rPr lang="de-DE" sz="1600" b="1" kern="1200" dirty="0" smtClean="0">
              <a:latin typeface="Calibri" pitchFamily="34" charset="0"/>
            </a:rPr>
            <a:t>Smart Rollout</a:t>
          </a:r>
          <a:endParaRPr lang="de-DE" sz="1600" b="1" kern="1200" dirty="0">
            <a:latin typeface="Calibri" pitchFamily="34" charset="0"/>
          </a:endParaRPr>
        </a:p>
      </dsp:txBody>
      <dsp:txXfrm rot="-5400000">
        <a:off x="3032977" y="2757135"/>
        <a:ext cx="5308120" cy="1549765"/>
      </dsp:txXfrm>
    </dsp:sp>
    <dsp:sp modelId="{8216F3A0-4B6F-4CFE-9D12-CDA89A28A1CA}">
      <dsp:nvSpPr>
        <dsp:cNvPr id="0" name=""/>
        <dsp:cNvSpPr/>
      </dsp:nvSpPr>
      <dsp:spPr>
        <a:xfrm>
          <a:off x="0" y="2474103"/>
          <a:ext cx="3032976" cy="2115828"/>
        </a:xfrm>
        <a:prstGeom prst="roundRect">
          <a:avLst/>
        </a:prstGeom>
        <a:solidFill>
          <a:schemeClr val="accent2">
            <a:alpha val="90000"/>
            <a:hueOff val="0"/>
            <a:satOff val="0"/>
            <a:lumOff val="0"/>
            <a:alpha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lvl="0" algn="ctr" defTabSz="800100">
            <a:lnSpc>
              <a:spcPct val="90000"/>
            </a:lnSpc>
            <a:spcBef>
              <a:spcPct val="0"/>
            </a:spcBef>
            <a:spcAft>
              <a:spcPct val="35000"/>
            </a:spcAft>
          </a:pPr>
          <a:r>
            <a:rPr lang="de-DE" sz="1800" b="1" kern="1200" dirty="0" err="1" smtClean="0">
              <a:latin typeface="Calibri" pitchFamily="34" charset="0"/>
            </a:rPr>
            <a:t>Increasing</a:t>
          </a:r>
          <a:r>
            <a:rPr lang="de-DE" sz="1800" b="1" kern="1200" dirty="0" smtClean="0">
              <a:latin typeface="Calibri" pitchFamily="34" charset="0"/>
            </a:rPr>
            <a:t> </a:t>
          </a:r>
          <a:r>
            <a:rPr lang="de-DE" sz="1800" b="1" kern="1200" dirty="0" err="1" smtClean="0">
              <a:latin typeface="Calibri" pitchFamily="34" charset="0"/>
            </a:rPr>
            <a:t>the</a:t>
          </a:r>
          <a:r>
            <a:rPr lang="de-DE" sz="1800" b="1" kern="1200" dirty="0" smtClean="0">
              <a:latin typeface="Calibri" pitchFamily="34" charset="0"/>
            </a:rPr>
            <a:t> </a:t>
          </a:r>
          <a:r>
            <a:rPr lang="de-DE" sz="1800" b="1" kern="1200" dirty="0" err="1" smtClean="0">
              <a:latin typeface="Calibri" pitchFamily="34" charset="0"/>
            </a:rPr>
            <a:t>Probability</a:t>
          </a:r>
          <a:r>
            <a:rPr lang="de-DE" sz="1800" b="1" kern="1200" dirty="0" smtClean="0">
              <a:latin typeface="Calibri" pitchFamily="34" charset="0"/>
            </a:rPr>
            <a:t>  </a:t>
          </a:r>
          <a:r>
            <a:rPr lang="de-DE" sz="1800" b="1" kern="1200" dirty="0" err="1" smtClean="0">
              <a:latin typeface="Calibri" pitchFamily="34" charset="0"/>
            </a:rPr>
            <a:t>of</a:t>
          </a:r>
          <a:r>
            <a:rPr lang="de-DE" sz="1800" b="1" kern="1200" dirty="0" smtClean="0">
              <a:latin typeface="Calibri" pitchFamily="34" charset="0"/>
            </a:rPr>
            <a:t> </a:t>
          </a:r>
          <a:r>
            <a:rPr lang="de-DE" sz="1800" b="1" kern="1200" dirty="0" err="1" smtClean="0">
              <a:latin typeface="Calibri" pitchFamily="34" charset="0"/>
            </a:rPr>
            <a:t>Acceptance</a:t>
          </a:r>
          <a:endParaRPr lang="de-DE" sz="1800" b="1" kern="1200" dirty="0">
            <a:latin typeface="Calibri" pitchFamily="34" charset="0"/>
          </a:endParaRPr>
        </a:p>
      </dsp:txBody>
      <dsp:txXfrm>
        <a:off x="103286" y="2577389"/>
        <a:ext cx="2826404" cy="190925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DFBF4F-D7BF-4A3B-BD97-A78CA66BA4A1}">
      <dsp:nvSpPr>
        <dsp:cNvPr id="0" name=""/>
        <dsp:cNvSpPr/>
      </dsp:nvSpPr>
      <dsp:spPr>
        <a:xfrm>
          <a:off x="1817352" y="304531"/>
          <a:ext cx="4111180" cy="4111180"/>
        </a:xfrm>
        <a:prstGeom prst="pie">
          <a:avLst>
            <a:gd name="adj1" fmla="val 16200000"/>
            <a:gd name="adj2" fmla="val 0"/>
          </a:avLst>
        </a:prstGeom>
        <a:gradFill rotWithShape="0">
          <a:gsLst>
            <a:gs pos="0">
              <a:schemeClr val="accent2">
                <a:shade val="80000"/>
                <a:hueOff val="0"/>
                <a:satOff val="0"/>
                <a:lumOff val="0"/>
                <a:alphaOff val="0"/>
                <a:shade val="51000"/>
                <a:satMod val="130000"/>
              </a:schemeClr>
            </a:gs>
            <a:gs pos="80000">
              <a:schemeClr val="accent2">
                <a:shade val="80000"/>
                <a:hueOff val="0"/>
                <a:satOff val="0"/>
                <a:lumOff val="0"/>
                <a:alphaOff val="0"/>
                <a:shade val="93000"/>
                <a:satMod val="130000"/>
              </a:schemeClr>
            </a:gs>
            <a:gs pos="100000">
              <a:schemeClr val="accent2">
                <a:shade val="8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de-DE" sz="2000" b="1" kern="1200" dirty="0" smtClean="0">
              <a:latin typeface="Calibri" pitchFamily="34" charset="0"/>
            </a:rPr>
            <a:t>Research &amp; Innovation</a:t>
          </a:r>
          <a:endParaRPr lang="de-DE" sz="2000" b="1" kern="1200" dirty="0">
            <a:latin typeface="Calibri" pitchFamily="34" charset="0"/>
          </a:endParaRPr>
        </a:p>
      </dsp:txBody>
      <dsp:txXfrm>
        <a:off x="3999703" y="1156622"/>
        <a:ext cx="1517221" cy="1125680"/>
      </dsp:txXfrm>
    </dsp:sp>
    <dsp:sp modelId="{C4AFDD8B-7247-4353-997E-FD85C581AC1A}">
      <dsp:nvSpPr>
        <dsp:cNvPr id="0" name=""/>
        <dsp:cNvSpPr/>
      </dsp:nvSpPr>
      <dsp:spPr>
        <a:xfrm>
          <a:off x="1817352" y="442550"/>
          <a:ext cx="4111180" cy="4111180"/>
        </a:xfrm>
        <a:prstGeom prst="pie">
          <a:avLst>
            <a:gd name="adj1" fmla="val 0"/>
            <a:gd name="adj2" fmla="val 5400000"/>
          </a:avLst>
        </a:prstGeom>
        <a:gradFill rotWithShape="0">
          <a:gsLst>
            <a:gs pos="0">
              <a:schemeClr val="accent2">
                <a:shade val="80000"/>
                <a:hueOff val="95566"/>
                <a:satOff val="-4705"/>
                <a:lumOff val="9319"/>
                <a:alphaOff val="0"/>
                <a:shade val="51000"/>
                <a:satMod val="130000"/>
              </a:schemeClr>
            </a:gs>
            <a:gs pos="80000">
              <a:schemeClr val="accent2">
                <a:shade val="80000"/>
                <a:hueOff val="95566"/>
                <a:satOff val="-4705"/>
                <a:lumOff val="9319"/>
                <a:alphaOff val="0"/>
                <a:shade val="93000"/>
                <a:satMod val="130000"/>
              </a:schemeClr>
            </a:gs>
            <a:gs pos="100000">
              <a:schemeClr val="accent2">
                <a:shade val="80000"/>
                <a:hueOff val="95566"/>
                <a:satOff val="-4705"/>
                <a:lumOff val="9319"/>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de-DE" sz="2000" b="1" kern="1200" dirty="0" err="1" smtClean="0">
              <a:latin typeface="Calibri" pitchFamily="34" charset="0"/>
            </a:rPr>
            <a:t>Finance</a:t>
          </a:r>
          <a:endParaRPr lang="de-DE" sz="2000" kern="1200" dirty="0"/>
        </a:p>
      </dsp:txBody>
      <dsp:txXfrm>
        <a:off x="3999703" y="2575958"/>
        <a:ext cx="1517221" cy="1125680"/>
      </dsp:txXfrm>
    </dsp:sp>
    <dsp:sp modelId="{C624DC10-DD55-47CE-A5E1-BE6BCA7AC07D}">
      <dsp:nvSpPr>
        <dsp:cNvPr id="0" name=""/>
        <dsp:cNvSpPr/>
      </dsp:nvSpPr>
      <dsp:spPr>
        <a:xfrm>
          <a:off x="1679334" y="442550"/>
          <a:ext cx="4111180" cy="4111180"/>
        </a:xfrm>
        <a:prstGeom prst="pie">
          <a:avLst>
            <a:gd name="adj1" fmla="val 5400000"/>
            <a:gd name="adj2" fmla="val 10800000"/>
          </a:avLst>
        </a:prstGeom>
        <a:gradFill rotWithShape="0">
          <a:gsLst>
            <a:gs pos="0">
              <a:schemeClr val="accent2">
                <a:shade val="80000"/>
                <a:hueOff val="191132"/>
                <a:satOff val="-9410"/>
                <a:lumOff val="18639"/>
                <a:alphaOff val="0"/>
                <a:shade val="51000"/>
                <a:satMod val="130000"/>
              </a:schemeClr>
            </a:gs>
            <a:gs pos="80000">
              <a:schemeClr val="accent2">
                <a:shade val="80000"/>
                <a:hueOff val="191132"/>
                <a:satOff val="-9410"/>
                <a:lumOff val="18639"/>
                <a:alphaOff val="0"/>
                <a:shade val="93000"/>
                <a:satMod val="130000"/>
              </a:schemeClr>
            </a:gs>
            <a:gs pos="100000">
              <a:schemeClr val="accent2">
                <a:shade val="80000"/>
                <a:hueOff val="191132"/>
                <a:satOff val="-9410"/>
                <a:lumOff val="18639"/>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de-DE" sz="2000" b="1" kern="1200" dirty="0" smtClean="0">
              <a:latin typeface="Calibri" pitchFamily="34" charset="0"/>
            </a:rPr>
            <a:t>Human Resources</a:t>
          </a:r>
          <a:endParaRPr lang="de-DE" sz="2000" b="1" kern="1200" dirty="0">
            <a:latin typeface="Calibri" pitchFamily="34" charset="0"/>
          </a:endParaRPr>
        </a:p>
      </dsp:txBody>
      <dsp:txXfrm>
        <a:off x="2090941" y="2575958"/>
        <a:ext cx="1517221" cy="1125680"/>
      </dsp:txXfrm>
    </dsp:sp>
    <dsp:sp modelId="{E2943353-A153-49AF-A11F-60841151FDB6}">
      <dsp:nvSpPr>
        <dsp:cNvPr id="0" name=""/>
        <dsp:cNvSpPr/>
      </dsp:nvSpPr>
      <dsp:spPr>
        <a:xfrm>
          <a:off x="1679334" y="304531"/>
          <a:ext cx="4111180" cy="4111180"/>
        </a:xfrm>
        <a:prstGeom prst="pie">
          <a:avLst>
            <a:gd name="adj1" fmla="val 10800000"/>
            <a:gd name="adj2" fmla="val 16200000"/>
          </a:avLst>
        </a:prstGeom>
        <a:gradFill rotWithShape="0">
          <a:gsLst>
            <a:gs pos="0">
              <a:schemeClr val="accent2">
                <a:shade val="80000"/>
                <a:hueOff val="286698"/>
                <a:satOff val="-14115"/>
                <a:lumOff val="27958"/>
                <a:alphaOff val="0"/>
                <a:shade val="51000"/>
                <a:satMod val="130000"/>
              </a:schemeClr>
            </a:gs>
            <a:gs pos="80000">
              <a:schemeClr val="accent2">
                <a:shade val="80000"/>
                <a:hueOff val="286698"/>
                <a:satOff val="-14115"/>
                <a:lumOff val="27958"/>
                <a:alphaOff val="0"/>
                <a:shade val="93000"/>
                <a:satMod val="130000"/>
              </a:schemeClr>
            </a:gs>
            <a:gs pos="100000">
              <a:schemeClr val="accent2">
                <a:shade val="80000"/>
                <a:hueOff val="286698"/>
                <a:satOff val="-14115"/>
                <a:lumOff val="2795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de-DE" sz="2000" b="1" kern="1200" dirty="0" smtClean="0">
              <a:latin typeface="Calibri" pitchFamily="34" charset="0"/>
            </a:rPr>
            <a:t>Higher Education</a:t>
          </a:r>
          <a:endParaRPr lang="de-DE" sz="2000" b="1" kern="1200" dirty="0">
            <a:latin typeface="Calibri" pitchFamily="34" charset="0"/>
          </a:endParaRPr>
        </a:p>
      </dsp:txBody>
      <dsp:txXfrm>
        <a:off x="2090941" y="1156622"/>
        <a:ext cx="1517221" cy="1125680"/>
      </dsp:txXfrm>
    </dsp:sp>
    <dsp:sp modelId="{14963837-49AB-42DF-B64A-E3DE44191BAD}">
      <dsp:nvSpPr>
        <dsp:cNvPr id="0" name=""/>
        <dsp:cNvSpPr/>
      </dsp:nvSpPr>
      <dsp:spPr>
        <a:xfrm>
          <a:off x="1562850" y="50030"/>
          <a:ext cx="4620183" cy="4620183"/>
        </a:xfrm>
        <a:prstGeom prst="circularArrow">
          <a:avLst>
            <a:gd name="adj1" fmla="val 5085"/>
            <a:gd name="adj2" fmla="val 327528"/>
            <a:gd name="adj3" fmla="val 21272472"/>
            <a:gd name="adj4" fmla="val 16200000"/>
            <a:gd name="adj5" fmla="val 5932"/>
          </a:avLst>
        </a:prstGeom>
        <a:gradFill rotWithShape="0">
          <a:gsLst>
            <a:gs pos="0">
              <a:schemeClr val="accent2">
                <a:shade val="90000"/>
                <a:hueOff val="0"/>
                <a:satOff val="0"/>
                <a:lumOff val="0"/>
                <a:alphaOff val="0"/>
                <a:shade val="51000"/>
                <a:satMod val="130000"/>
              </a:schemeClr>
            </a:gs>
            <a:gs pos="80000">
              <a:schemeClr val="accent2">
                <a:shade val="90000"/>
                <a:hueOff val="0"/>
                <a:satOff val="0"/>
                <a:lumOff val="0"/>
                <a:alphaOff val="0"/>
                <a:shade val="93000"/>
                <a:satMod val="130000"/>
              </a:schemeClr>
            </a:gs>
            <a:gs pos="100000">
              <a:schemeClr val="accent2">
                <a:shade val="9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80F53F0E-220B-413E-8255-098D70EEA86E}">
      <dsp:nvSpPr>
        <dsp:cNvPr id="0" name=""/>
        <dsp:cNvSpPr/>
      </dsp:nvSpPr>
      <dsp:spPr>
        <a:xfrm>
          <a:off x="1562850" y="188048"/>
          <a:ext cx="4620183" cy="4620183"/>
        </a:xfrm>
        <a:prstGeom prst="circularArrow">
          <a:avLst>
            <a:gd name="adj1" fmla="val 5085"/>
            <a:gd name="adj2" fmla="val 327528"/>
            <a:gd name="adj3" fmla="val 5072472"/>
            <a:gd name="adj4" fmla="val 0"/>
            <a:gd name="adj5" fmla="val 5932"/>
          </a:avLst>
        </a:prstGeom>
        <a:gradFill rotWithShape="0">
          <a:gsLst>
            <a:gs pos="0">
              <a:schemeClr val="accent2">
                <a:shade val="90000"/>
                <a:hueOff val="95622"/>
                <a:satOff val="-4619"/>
                <a:lumOff val="8517"/>
                <a:alphaOff val="0"/>
                <a:shade val="51000"/>
                <a:satMod val="130000"/>
              </a:schemeClr>
            </a:gs>
            <a:gs pos="80000">
              <a:schemeClr val="accent2">
                <a:shade val="90000"/>
                <a:hueOff val="95622"/>
                <a:satOff val="-4619"/>
                <a:lumOff val="8517"/>
                <a:alphaOff val="0"/>
                <a:shade val="93000"/>
                <a:satMod val="130000"/>
              </a:schemeClr>
            </a:gs>
            <a:gs pos="100000">
              <a:schemeClr val="accent2">
                <a:shade val="90000"/>
                <a:hueOff val="95622"/>
                <a:satOff val="-4619"/>
                <a:lumOff val="8517"/>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A72A3217-8196-411A-8097-A54651A5B814}">
      <dsp:nvSpPr>
        <dsp:cNvPr id="0" name=""/>
        <dsp:cNvSpPr/>
      </dsp:nvSpPr>
      <dsp:spPr>
        <a:xfrm>
          <a:off x="1424832" y="188048"/>
          <a:ext cx="4620183" cy="4620183"/>
        </a:xfrm>
        <a:prstGeom prst="circularArrow">
          <a:avLst>
            <a:gd name="adj1" fmla="val 5085"/>
            <a:gd name="adj2" fmla="val 327528"/>
            <a:gd name="adj3" fmla="val 10472472"/>
            <a:gd name="adj4" fmla="val 5400000"/>
            <a:gd name="adj5" fmla="val 5932"/>
          </a:avLst>
        </a:prstGeom>
        <a:gradFill rotWithShape="0">
          <a:gsLst>
            <a:gs pos="0">
              <a:schemeClr val="accent2">
                <a:shade val="90000"/>
                <a:hueOff val="191245"/>
                <a:satOff val="-9238"/>
                <a:lumOff val="17033"/>
                <a:alphaOff val="0"/>
                <a:shade val="51000"/>
                <a:satMod val="130000"/>
              </a:schemeClr>
            </a:gs>
            <a:gs pos="80000">
              <a:schemeClr val="accent2">
                <a:shade val="90000"/>
                <a:hueOff val="191245"/>
                <a:satOff val="-9238"/>
                <a:lumOff val="17033"/>
                <a:alphaOff val="0"/>
                <a:shade val="93000"/>
                <a:satMod val="130000"/>
              </a:schemeClr>
            </a:gs>
            <a:gs pos="100000">
              <a:schemeClr val="accent2">
                <a:shade val="90000"/>
                <a:hueOff val="191245"/>
                <a:satOff val="-9238"/>
                <a:lumOff val="17033"/>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6C29E228-DE9C-4A9F-9C44-5644AD04BFF5}">
      <dsp:nvSpPr>
        <dsp:cNvPr id="0" name=""/>
        <dsp:cNvSpPr/>
      </dsp:nvSpPr>
      <dsp:spPr>
        <a:xfrm>
          <a:off x="1424832" y="50030"/>
          <a:ext cx="4620183" cy="4620183"/>
        </a:xfrm>
        <a:prstGeom prst="circularArrow">
          <a:avLst>
            <a:gd name="adj1" fmla="val 5085"/>
            <a:gd name="adj2" fmla="val 327528"/>
            <a:gd name="adj3" fmla="val 15872472"/>
            <a:gd name="adj4" fmla="val 10800000"/>
            <a:gd name="adj5" fmla="val 5932"/>
          </a:avLst>
        </a:prstGeom>
        <a:gradFill rotWithShape="0">
          <a:gsLst>
            <a:gs pos="0">
              <a:schemeClr val="accent2">
                <a:shade val="90000"/>
                <a:hueOff val="286867"/>
                <a:satOff val="-13857"/>
                <a:lumOff val="25550"/>
                <a:alphaOff val="0"/>
                <a:shade val="51000"/>
                <a:satMod val="130000"/>
              </a:schemeClr>
            </a:gs>
            <a:gs pos="80000">
              <a:schemeClr val="accent2">
                <a:shade val="90000"/>
                <a:hueOff val="286867"/>
                <a:satOff val="-13857"/>
                <a:lumOff val="25550"/>
                <a:alphaOff val="0"/>
                <a:shade val="93000"/>
                <a:satMod val="130000"/>
              </a:schemeClr>
            </a:gs>
            <a:gs pos="100000">
              <a:schemeClr val="accent2">
                <a:shade val="90000"/>
                <a:hueOff val="286867"/>
                <a:satOff val="-13857"/>
                <a:lumOff val="2555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6C774A-9F8A-4F0E-855F-FDAE35FC506D}">
      <dsp:nvSpPr>
        <dsp:cNvPr id="0" name=""/>
        <dsp:cNvSpPr/>
      </dsp:nvSpPr>
      <dsp:spPr>
        <a:xfrm>
          <a:off x="0" y="475897"/>
          <a:ext cx="8108706" cy="1179303"/>
        </a:xfrm>
        <a:prstGeom prst="rightArrow">
          <a:avLst>
            <a:gd name="adj1" fmla="val 50000"/>
            <a:gd name="adj2" fmla="val 5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254000" bIns="187214" numCol="1" spcCol="1270" anchor="ctr" anchorCtr="0">
          <a:noAutofit/>
        </a:bodyPr>
        <a:lstStyle/>
        <a:p>
          <a:pPr lvl="0" algn="l" defTabSz="800100">
            <a:lnSpc>
              <a:spcPct val="90000"/>
            </a:lnSpc>
            <a:spcBef>
              <a:spcPct val="0"/>
            </a:spcBef>
            <a:spcAft>
              <a:spcPct val="35000"/>
            </a:spcAft>
          </a:pPr>
          <a:r>
            <a:rPr lang="de-DE" sz="1800" b="1" kern="1200" dirty="0" smtClean="0">
              <a:latin typeface="Calibri" pitchFamily="34" charset="0"/>
              <a:cs typeface="Calibri" pitchFamily="34" charset="0"/>
            </a:rPr>
            <a:t>Publications</a:t>
          </a:r>
          <a:r>
            <a:rPr lang="de-DE" sz="1800" b="0" kern="1200" dirty="0" smtClean="0">
              <a:latin typeface="Calibri" pitchFamily="34" charset="0"/>
              <a:cs typeface="Calibri" pitchFamily="34" charset="0"/>
            </a:rPr>
            <a:t> </a:t>
          </a:r>
          <a:r>
            <a:rPr lang="de-DE" sz="1800" b="1" kern="1200" dirty="0" smtClean="0">
              <a:latin typeface="Calibri" pitchFamily="34" charset="0"/>
              <a:cs typeface="Calibri" pitchFamily="34" charset="0"/>
            </a:rPr>
            <a:t>                                    Open Access</a:t>
          </a:r>
          <a:r>
            <a:rPr lang="de-DE" sz="1600" b="1" kern="1200" dirty="0" smtClean="0">
              <a:latin typeface="Calibri" pitchFamily="34" charset="0"/>
              <a:cs typeface="Calibri" pitchFamily="34" charset="0"/>
            </a:rPr>
            <a:t> Repository</a:t>
          </a:r>
          <a:endParaRPr lang="de-DE" sz="1600" b="1" kern="1200" dirty="0">
            <a:latin typeface="Calibri" pitchFamily="34" charset="0"/>
            <a:cs typeface="Calibri" pitchFamily="34" charset="0"/>
          </a:endParaRPr>
        </a:p>
      </dsp:txBody>
      <dsp:txXfrm>
        <a:off x="0" y="770723"/>
        <a:ext cx="7813880" cy="589651"/>
      </dsp:txXfrm>
    </dsp:sp>
    <dsp:sp modelId="{3834CDE3-9F11-4B8D-AEC1-691BE255E6FE}">
      <dsp:nvSpPr>
        <dsp:cNvPr id="0" name=""/>
        <dsp:cNvSpPr/>
      </dsp:nvSpPr>
      <dsp:spPr>
        <a:xfrm>
          <a:off x="1498488" y="869181"/>
          <a:ext cx="6610217" cy="1179303"/>
        </a:xfrm>
        <a:prstGeom prst="rightArrow">
          <a:avLst>
            <a:gd name="adj1" fmla="val 50000"/>
            <a:gd name="adj2" fmla="val 5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254000" bIns="187214" numCol="1" spcCol="1270" anchor="ctr" anchorCtr="0">
          <a:noAutofit/>
        </a:bodyPr>
        <a:lstStyle/>
        <a:p>
          <a:pPr lvl="0" algn="l" defTabSz="800100">
            <a:lnSpc>
              <a:spcPct val="90000"/>
            </a:lnSpc>
            <a:spcBef>
              <a:spcPct val="0"/>
            </a:spcBef>
            <a:spcAft>
              <a:spcPct val="35000"/>
            </a:spcAft>
          </a:pPr>
          <a:r>
            <a:rPr lang="de-DE" sz="1800" b="1" kern="1200" dirty="0" smtClean="0">
              <a:latin typeface="Calibri" pitchFamily="34" charset="0"/>
              <a:cs typeface="Calibri" pitchFamily="34" charset="0"/>
            </a:rPr>
            <a:t>Projects / </a:t>
          </a:r>
          <a:r>
            <a:rPr lang="de-DE" sz="1800" b="1" kern="1200" dirty="0" err="1" smtClean="0">
              <a:latin typeface="Calibri" pitchFamily="34" charset="0"/>
              <a:cs typeface="Calibri" pitchFamily="34" charset="0"/>
            </a:rPr>
            <a:t>Funding</a:t>
          </a:r>
          <a:endParaRPr lang="de-DE" sz="1800" b="1" kern="1200" dirty="0">
            <a:latin typeface="Calibri" pitchFamily="34" charset="0"/>
            <a:cs typeface="Calibri" pitchFamily="34" charset="0"/>
          </a:endParaRPr>
        </a:p>
      </dsp:txBody>
      <dsp:txXfrm>
        <a:off x="1498488" y="1164007"/>
        <a:ext cx="6315391" cy="589651"/>
      </dsp:txXfrm>
    </dsp:sp>
    <dsp:sp modelId="{1FA8C58C-9308-43A5-9463-07103A4D5341}">
      <dsp:nvSpPr>
        <dsp:cNvPr id="0" name=""/>
        <dsp:cNvSpPr/>
      </dsp:nvSpPr>
      <dsp:spPr>
        <a:xfrm>
          <a:off x="2996977" y="1262466"/>
          <a:ext cx="5111728" cy="1179303"/>
        </a:xfrm>
        <a:prstGeom prst="rightArrow">
          <a:avLst>
            <a:gd name="adj1" fmla="val 50000"/>
            <a:gd name="adj2" fmla="val 5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254000" bIns="187214" numCol="1" spcCol="1270" anchor="ctr" anchorCtr="0">
          <a:noAutofit/>
        </a:bodyPr>
        <a:lstStyle/>
        <a:p>
          <a:pPr lvl="0" algn="l" defTabSz="800100">
            <a:lnSpc>
              <a:spcPct val="90000"/>
            </a:lnSpc>
            <a:spcBef>
              <a:spcPct val="0"/>
            </a:spcBef>
            <a:spcAft>
              <a:spcPct val="35000"/>
            </a:spcAft>
          </a:pPr>
          <a:r>
            <a:rPr lang="de-DE" sz="1800" b="1" kern="1200" dirty="0" smtClean="0">
              <a:latin typeface="Calibri" pitchFamily="34" charset="0"/>
              <a:cs typeface="Calibri" pitchFamily="34" charset="0"/>
            </a:rPr>
            <a:t>Technology Transfer</a:t>
          </a:r>
          <a:endParaRPr lang="de-DE" sz="1800" b="1" kern="1200" dirty="0">
            <a:latin typeface="Calibri" pitchFamily="34" charset="0"/>
            <a:cs typeface="Calibri" pitchFamily="34" charset="0"/>
          </a:endParaRPr>
        </a:p>
      </dsp:txBody>
      <dsp:txXfrm>
        <a:off x="2996977" y="1557292"/>
        <a:ext cx="4816902" cy="589651"/>
      </dsp:txXfrm>
    </dsp:sp>
    <dsp:sp modelId="{F2343E70-BF01-4B9B-B2C1-8AB926569201}">
      <dsp:nvSpPr>
        <dsp:cNvPr id="0" name=""/>
        <dsp:cNvSpPr/>
      </dsp:nvSpPr>
      <dsp:spPr>
        <a:xfrm>
          <a:off x="4496277" y="1655475"/>
          <a:ext cx="3612428" cy="1179303"/>
        </a:xfrm>
        <a:prstGeom prst="rightArrow">
          <a:avLst>
            <a:gd name="adj1" fmla="val 50000"/>
            <a:gd name="adj2" fmla="val 5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254000" bIns="187214" numCol="1" spcCol="1270" anchor="ctr" anchorCtr="0">
          <a:noAutofit/>
        </a:bodyPr>
        <a:lstStyle/>
        <a:p>
          <a:pPr lvl="0" algn="l" defTabSz="800100">
            <a:lnSpc>
              <a:spcPct val="90000"/>
            </a:lnSpc>
            <a:spcBef>
              <a:spcPct val="0"/>
            </a:spcBef>
            <a:spcAft>
              <a:spcPct val="35000"/>
            </a:spcAft>
          </a:pPr>
          <a:r>
            <a:rPr lang="de-DE" sz="1800" b="1" kern="1200" dirty="0" smtClean="0">
              <a:latin typeface="Calibri" pitchFamily="34" charset="0"/>
              <a:cs typeface="Calibri" pitchFamily="34" charset="0"/>
            </a:rPr>
            <a:t>Higher Education</a:t>
          </a:r>
          <a:endParaRPr lang="de-DE" sz="1800" b="1" kern="1200" dirty="0">
            <a:latin typeface="Calibri" pitchFamily="34" charset="0"/>
            <a:cs typeface="Calibri" pitchFamily="34" charset="0"/>
          </a:endParaRPr>
        </a:p>
      </dsp:txBody>
      <dsp:txXfrm>
        <a:off x="4496277" y="1950301"/>
        <a:ext cx="3317602" cy="589651"/>
      </dsp:txXfrm>
    </dsp:sp>
    <dsp:sp modelId="{2D663EC8-9808-4018-A32F-E2856739D2D5}">
      <dsp:nvSpPr>
        <dsp:cNvPr id="0" name=""/>
        <dsp:cNvSpPr/>
      </dsp:nvSpPr>
      <dsp:spPr>
        <a:xfrm>
          <a:off x="5994766" y="2048759"/>
          <a:ext cx="2113939" cy="1179303"/>
        </a:xfrm>
        <a:prstGeom prst="rightArrow">
          <a:avLst>
            <a:gd name="adj1" fmla="val 50000"/>
            <a:gd name="adj2" fmla="val 5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254000" bIns="187214" numCol="1" spcCol="1270" anchor="ctr" anchorCtr="0">
          <a:noAutofit/>
        </a:bodyPr>
        <a:lstStyle/>
        <a:p>
          <a:pPr lvl="0" algn="l" defTabSz="666750">
            <a:lnSpc>
              <a:spcPct val="90000"/>
            </a:lnSpc>
            <a:spcBef>
              <a:spcPct val="0"/>
            </a:spcBef>
            <a:spcAft>
              <a:spcPct val="35000"/>
            </a:spcAft>
          </a:pPr>
          <a:r>
            <a:rPr lang="de-DE" sz="1500" b="1" kern="1200" dirty="0" err="1" smtClean="0">
              <a:latin typeface="Calibri" pitchFamily="34" charset="0"/>
              <a:cs typeface="Calibri" pitchFamily="34" charset="0"/>
            </a:rPr>
            <a:t>Doctoral</a:t>
          </a:r>
          <a:r>
            <a:rPr lang="de-DE" sz="1500" b="1" kern="1200" dirty="0" smtClean="0">
              <a:latin typeface="Calibri" pitchFamily="34" charset="0"/>
              <a:cs typeface="Calibri" pitchFamily="34" charset="0"/>
            </a:rPr>
            <a:t> Research</a:t>
          </a:r>
          <a:endParaRPr lang="de-DE" sz="1500" b="1" kern="1200" dirty="0">
            <a:latin typeface="Calibri" pitchFamily="34" charset="0"/>
            <a:cs typeface="Calibri" pitchFamily="34" charset="0"/>
          </a:endParaRPr>
        </a:p>
      </dsp:txBody>
      <dsp:txXfrm>
        <a:off x="5994766" y="2343585"/>
        <a:ext cx="1819113" cy="58965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6C774A-9F8A-4F0E-855F-FDAE35FC506D}">
      <dsp:nvSpPr>
        <dsp:cNvPr id="0" name=""/>
        <dsp:cNvSpPr/>
      </dsp:nvSpPr>
      <dsp:spPr>
        <a:xfrm>
          <a:off x="0" y="671673"/>
          <a:ext cx="8108706" cy="1180542"/>
        </a:xfrm>
        <a:prstGeom prst="rightArrow">
          <a:avLst>
            <a:gd name="adj1" fmla="val 50000"/>
            <a:gd name="adj2" fmla="val 5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254000" bIns="187411" numCol="1" spcCol="1270" anchor="ctr" anchorCtr="0">
          <a:noAutofit/>
        </a:bodyPr>
        <a:lstStyle/>
        <a:p>
          <a:pPr lvl="0" algn="l" defTabSz="800100">
            <a:lnSpc>
              <a:spcPct val="90000"/>
            </a:lnSpc>
            <a:spcBef>
              <a:spcPct val="0"/>
            </a:spcBef>
            <a:spcAft>
              <a:spcPct val="35000"/>
            </a:spcAft>
          </a:pPr>
          <a:r>
            <a:rPr lang="de-DE" sz="1800" b="0" kern="1200" dirty="0" smtClean="0">
              <a:latin typeface="Calibri" pitchFamily="34" charset="0"/>
              <a:cs typeface="Calibri" pitchFamily="34" charset="0"/>
            </a:rPr>
            <a:t>Pilot Phase</a:t>
          </a:r>
          <a:endParaRPr lang="de-DE" sz="1800" b="0" kern="1200" dirty="0">
            <a:latin typeface="Calibri" pitchFamily="34" charset="0"/>
            <a:cs typeface="Calibri" pitchFamily="34" charset="0"/>
          </a:endParaRPr>
        </a:p>
      </dsp:txBody>
      <dsp:txXfrm>
        <a:off x="0" y="966809"/>
        <a:ext cx="7813571" cy="590271"/>
      </dsp:txXfrm>
    </dsp:sp>
    <dsp:sp modelId="{3834CDE3-9F11-4B8D-AEC1-691BE255E6FE}">
      <dsp:nvSpPr>
        <dsp:cNvPr id="0" name=""/>
        <dsp:cNvSpPr/>
      </dsp:nvSpPr>
      <dsp:spPr>
        <a:xfrm>
          <a:off x="1869056" y="1064951"/>
          <a:ext cx="6239649" cy="1180542"/>
        </a:xfrm>
        <a:prstGeom prst="rightArrow">
          <a:avLst>
            <a:gd name="adj1" fmla="val 50000"/>
            <a:gd name="adj2" fmla="val 5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254000" bIns="187411" numCol="1" spcCol="1270" anchor="ctr" anchorCtr="0">
          <a:noAutofit/>
        </a:bodyPr>
        <a:lstStyle/>
        <a:p>
          <a:pPr lvl="0" algn="l" defTabSz="800100">
            <a:lnSpc>
              <a:spcPct val="90000"/>
            </a:lnSpc>
            <a:spcBef>
              <a:spcPct val="0"/>
            </a:spcBef>
            <a:spcAft>
              <a:spcPct val="35000"/>
            </a:spcAft>
          </a:pPr>
          <a:r>
            <a:rPr lang="de-DE" sz="1800" b="0" kern="1200" dirty="0" smtClean="0">
              <a:latin typeface="Calibri" pitchFamily="34" charset="0"/>
              <a:cs typeface="Calibri" pitchFamily="34" charset="0"/>
            </a:rPr>
            <a:t>Rollout Tranche 1</a:t>
          </a:r>
          <a:endParaRPr lang="de-DE" sz="1800" b="0" kern="1200" dirty="0">
            <a:latin typeface="Calibri" pitchFamily="34" charset="0"/>
            <a:cs typeface="Calibri" pitchFamily="34" charset="0"/>
          </a:endParaRPr>
        </a:p>
      </dsp:txBody>
      <dsp:txXfrm>
        <a:off x="1869056" y="1360087"/>
        <a:ext cx="5944514" cy="590271"/>
      </dsp:txXfrm>
    </dsp:sp>
    <dsp:sp modelId="{1FA8C58C-9308-43A5-9463-07103A4D5341}">
      <dsp:nvSpPr>
        <dsp:cNvPr id="0" name=""/>
        <dsp:cNvSpPr/>
      </dsp:nvSpPr>
      <dsp:spPr>
        <a:xfrm>
          <a:off x="3738113" y="1458465"/>
          <a:ext cx="4370592" cy="1180542"/>
        </a:xfrm>
        <a:prstGeom prst="rightArrow">
          <a:avLst>
            <a:gd name="adj1" fmla="val 50000"/>
            <a:gd name="adj2" fmla="val 5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254000" bIns="187411" numCol="1" spcCol="1270" anchor="ctr" anchorCtr="0">
          <a:noAutofit/>
        </a:bodyPr>
        <a:lstStyle/>
        <a:p>
          <a:pPr lvl="0" algn="l" defTabSz="800100">
            <a:lnSpc>
              <a:spcPct val="90000"/>
            </a:lnSpc>
            <a:spcBef>
              <a:spcPct val="0"/>
            </a:spcBef>
            <a:spcAft>
              <a:spcPct val="35000"/>
            </a:spcAft>
          </a:pPr>
          <a:r>
            <a:rPr lang="de-DE" sz="1800" b="0" kern="1200" dirty="0" smtClean="0">
              <a:latin typeface="Calibri" pitchFamily="34" charset="0"/>
              <a:cs typeface="Calibri" pitchFamily="34" charset="0"/>
            </a:rPr>
            <a:t>Rollout Tranche 2</a:t>
          </a:r>
          <a:endParaRPr lang="de-DE" sz="1800" b="1" kern="1200" dirty="0">
            <a:latin typeface="Calibri" pitchFamily="34" charset="0"/>
            <a:cs typeface="Calibri" pitchFamily="34" charset="0"/>
          </a:endParaRPr>
        </a:p>
      </dsp:txBody>
      <dsp:txXfrm>
        <a:off x="3738113" y="1753601"/>
        <a:ext cx="4075457" cy="590271"/>
      </dsp:txXfrm>
    </dsp:sp>
    <dsp:sp modelId="{7248853C-3FBB-4C4D-9F5E-B3AB841D9B0B}">
      <dsp:nvSpPr>
        <dsp:cNvPr id="0" name=""/>
        <dsp:cNvSpPr/>
      </dsp:nvSpPr>
      <dsp:spPr>
        <a:xfrm>
          <a:off x="5607170" y="1851743"/>
          <a:ext cx="2501535" cy="1180542"/>
        </a:xfrm>
        <a:prstGeom prst="rightArrow">
          <a:avLst>
            <a:gd name="adj1" fmla="val 50000"/>
            <a:gd name="adj2" fmla="val 5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254000" bIns="187411" numCol="1" spcCol="1270" anchor="ctr" anchorCtr="0">
          <a:noAutofit/>
        </a:bodyPr>
        <a:lstStyle/>
        <a:p>
          <a:pPr lvl="0" algn="l" defTabSz="800100">
            <a:lnSpc>
              <a:spcPct val="90000"/>
            </a:lnSpc>
            <a:spcBef>
              <a:spcPct val="0"/>
            </a:spcBef>
            <a:spcAft>
              <a:spcPct val="35000"/>
            </a:spcAft>
          </a:pPr>
          <a:r>
            <a:rPr lang="de-DE" sz="1800" b="0" kern="1200" dirty="0" smtClean="0">
              <a:latin typeface="Calibri" pitchFamily="34" charset="0"/>
              <a:cs typeface="Calibri" pitchFamily="34" charset="0"/>
            </a:rPr>
            <a:t>Rollout Tranche 3</a:t>
          </a:r>
          <a:endParaRPr lang="de-DE" sz="1800" b="0" kern="1200" dirty="0">
            <a:latin typeface="Calibri" pitchFamily="34" charset="0"/>
            <a:cs typeface="Calibri" pitchFamily="34" charset="0"/>
          </a:endParaRPr>
        </a:p>
      </dsp:txBody>
      <dsp:txXfrm>
        <a:off x="5607170" y="2146879"/>
        <a:ext cx="2206400" cy="59027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6C774A-9F8A-4F0E-855F-FDAE35FC506D}">
      <dsp:nvSpPr>
        <dsp:cNvPr id="0" name=""/>
        <dsp:cNvSpPr/>
      </dsp:nvSpPr>
      <dsp:spPr>
        <a:xfrm>
          <a:off x="720" y="723481"/>
          <a:ext cx="2406258" cy="1181082"/>
        </a:xfrm>
        <a:prstGeom prst="rightArrow">
          <a:avLst>
            <a:gd name="adj1" fmla="val 50000"/>
            <a:gd name="adj2" fmla="val 5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254000" bIns="187497" numCol="1" spcCol="1270" anchor="ctr" anchorCtr="0">
          <a:noAutofit/>
        </a:bodyPr>
        <a:lstStyle/>
        <a:p>
          <a:pPr lvl="0" algn="l" defTabSz="800100">
            <a:lnSpc>
              <a:spcPct val="90000"/>
            </a:lnSpc>
            <a:spcBef>
              <a:spcPct val="0"/>
            </a:spcBef>
            <a:spcAft>
              <a:spcPct val="35000"/>
            </a:spcAft>
          </a:pPr>
          <a:r>
            <a:rPr lang="de-DE" sz="1800" b="0" kern="1200" dirty="0" smtClean="0">
              <a:latin typeface="Calibri" pitchFamily="34" charset="0"/>
              <a:cs typeface="Calibri" pitchFamily="34" charset="0"/>
            </a:rPr>
            <a:t>Selected Data</a:t>
          </a:r>
          <a:endParaRPr lang="de-DE" sz="1800" b="0" kern="1200" dirty="0">
            <a:latin typeface="Calibri" pitchFamily="34" charset="0"/>
            <a:cs typeface="Calibri" pitchFamily="34" charset="0"/>
          </a:endParaRPr>
        </a:p>
      </dsp:txBody>
      <dsp:txXfrm>
        <a:off x="720" y="1018752"/>
        <a:ext cx="2110988" cy="590541"/>
      </dsp:txXfrm>
    </dsp:sp>
    <dsp:sp modelId="{3834CDE3-9F11-4B8D-AEC1-691BE255E6FE}">
      <dsp:nvSpPr>
        <dsp:cNvPr id="0" name=""/>
        <dsp:cNvSpPr/>
      </dsp:nvSpPr>
      <dsp:spPr>
        <a:xfrm>
          <a:off x="2553108" y="1332560"/>
          <a:ext cx="5111522" cy="1181082"/>
        </a:xfrm>
        <a:prstGeom prst="rightArrow">
          <a:avLst>
            <a:gd name="adj1" fmla="val 50000"/>
            <a:gd name="adj2" fmla="val 5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254000" bIns="187497" numCol="1" spcCol="1270" anchor="ctr" anchorCtr="0">
          <a:noAutofit/>
        </a:bodyPr>
        <a:lstStyle/>
        <a:p>
          <a:pPr lvl="0" algn="l" defTabSz="800100">
            <a:lnSpc>
              <a:spcPct val="90000"/>
            </a:lnSpc>
            <a:spcBef>
              <a:spcPct val="0"/>
            </a:spcBef>
            <a:spcAft>
              <a:spcPct val="35000"/>
            </a:spcAft>
          </a:pPr>
          <a:r>
            <a:rPr lang="de-DE" sz="1800" b="0" kern="1200" dirty="0" smtClean="0">
              <a:latin typeface="Calibri" pitchFamily="34" charset="0"/>
              <a:cs typeface="Calibri" pitchFamily="34" charset="0"/>
            </a:rPr>
            <a:t>All </a:t>
          </a:r>
          <a:r>
            <a:rPr lang="de-DE" sz="1800" b="0" kern="1200" dirty="0" err="1" smtClean="0">
              <a:latin typeface="Calibri" pitchFamily="34" charset="0"/>
              <a:cs typeface="Calibri" pitchFamily="34" charset="0"/>
            </a:rPr>
            <a:t>Publication</a:t>
          </a:r>
          <a:r>
            <a:rPr lang="de-DE" sz="1800" b="0" kern="1200" dirty="0" smtClean="0">
              <a:latin typeface="Calibri" pitchFamily="34" charset="0"/>
              <a:cs typeface="Calibri" pitchFamily="34" charset="0"/>
            </a:rPr>
            <a:t>- </a:t>
          </a:r>
          <a:r>
            <a:rPr lang="de-DE" sz="1800" b="0" kern="1200" dirty="0" err="1" smtClean="0">
              <a:latin typeface="Calibri" pitchFamily="34" charset="0"/>
              <a:cs typeface="Calibri" pitchFamily="34" charset="0"/>
            </a:rPr>
            <a:t>and</a:t>
          </a:r>
          <a:r>
            <a:rPr lang="de-DE" sz="1800" b="0" kern="1200" dirty="0" smtClean="0">
              <a:latin typeface="Calibri" pitchFamily="34" charset="0"/>
              <a:cs typeface="Calibri" pitchFamily="34" charset="0"/>
            </a:rPr>
            <a:t> Project-Data</a:t>
          </a:r>
          <a:endParaRPr lang="de-DE" sz="1800" b="0" kern="1200" dirty="0">
            <a:latin typeface="Calibri" pitchFamily="34" charset="0"/>
            <a:cs typeface="Calibri" pitchFamily="34" charset="0"/>
          </a:endParaRPr>
        </a:p>
      </dsp:txBody>
      <dsp:txXfrm>
        <a:off x="2553108" y="1627831"/>
        <a:ext cx="4816252" cy="590541"/>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9/3/layout/IncreasingArrowsProcess">
  <dgm:title val=""/>
  <dgm:desc val=""/>
  <dgm:catLst>
    <dgm:cat type="process" pri="5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val="5"/>
      <dgm:chPref val="5"/>
      <dgm:dir/>
      <dgm:animLvl val="lvl"/>
    </dgm:varLst>
    <dgm:shape xmlns:r="http://schemas.openxmlformats.org/officeDocument/2006/relationships" r:blip="">
      <dgm:adjLst/>
    </dgm:shape>
    <dgm:choose name="Name1">
      <dgm:if name="Name2" axis="ch" ptType="node" func="cnt" op="equ" val="1">
        <dgm:choose name="Name3">
          <dgm:if name="Name4" axis="ch ch" ptType="node node" func="cnt" op="equ" val="0">
            <dgm:alg type="composite">
              <dgm:param type="ar" val="6.8662"/>
            </dgm:alg>
            <dgm:choose name="Name5">
              <dgm:if name="Name6" func="var" arg="dir" op="equ" val="norm">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if>
              <dgm:else name="Name7">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else>
            </dgm:choose>
          </dgm:if>
          <dgm:else name="Name8">
            <dgm:alg type="composite">
              <dgm:param type="ar" val="1.9864"/>
            </dgm:alg>
            <dgm:choose name="Name9">
              <dgm:if name="Name10" func="var" arg="dir" op="equ" val="norm">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
                  <dgm:constr type="t" for="ch" forName="childText1" refType="h" fact="0.224"/>
                  <dgm:constr type="w" for="ch" forName="childText1" refType="w" fact="0.9241"/>
                  <dgm:constr type="h" for="ch" forName="childText1" refType="h" fact="0.776"/>
                </dgm:constrLst>
              </dgm:if>
              <dgm:else name="Name11">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076"/>
                  <dgm:constr type="t" for="ch" forName="childText1" refType="h" fact="0.224"/>
                  <dgm:constr type="w" for="ch" forName="childText1" refType="w" fact="0.9241"/>
                  <dgm:constr type="h" for="ch" forName="childText1" refType="h" fact="0.776"/>
                </dgm:constrLst>
              </dgm:else>
            </dgm:choose>
          </dgm:else>
        </dgm:choose>
      </dgm:if>
      <dgm:if name="Name12" axis="ch" ptType="node" func="cnt" op="equ" val="2">
        <dgm:choose name="Name13">
          <dgm:if name="Name14" axis="ch ch" ptType="node node" func="cnt" op="equ" val="0">
            <dgm:alg type="composite">
              <dgm:param type="ar" val="5.1498"/>
            </dgm:alg>
            <dgm:choose name="Name15">
              <dgm:if name="Name16" func="var" arg="dir" op="equ" val="norm">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462"/>
                  <dgm:constr type="t" for="ch" forName="parentText2" refType="h" fact="0.2499"/>
                  <dgm:constr type="w" for="ch" forName="parentText2" refType="w" fact="0.538"/>
                  <dgm:constr type="h" for="ch" forName="parentText2" refType="h" fact="0.7501"/>
                </dgm:constrLst>
              </dgm:if>
              <dgm:else name="Name17">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
                  <dgm:constr type="t" for="ch" forName="parentText2" refType="h" fact="0.2499"/>
                  <dgm:constr type="w" for="ch" forName="parentText2" refType="w" fact="0.538"/>
                  <dgm:constr type="h" for="ch" forName="parentText2" refType="h" fact="0.7501"/>
                </dgm:constrLst>
              </dgm:else>
            </dgm:choose>
          </dgm:if>
          <dgm:else name="Name18">
            <dgm:alg type="composite">
              <dgm:param type="ar" val="2.0563"/>
            </dgm:alg>
            <dgm:choose name="Name19">
              <dgm:if name="Name2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462"/>
                  <dgm:constr type="t" for="ch" forName="parentText2" refType="h" fact="0.0998"/>
                  <dgm:constr type="w" for="ch" forName="parentText2" refType="w" fact="0.538"/>
                  <dgm:constr type="h" for="ch" forName="parentText2" refType="h" fact="0.2995"/>
                  <dgm:constr type="l" for="ch" forName="childText1" refType="w" fact="0"/>
                  <dgm:constr type="t" for="ch" forName="childText1" refType="h" fact="0.2317"/>
                  <dgm:constr type="w" for="ch" forName="childText1" refType="w" fact="0.462"/>
                  <dgm:constr type="h" for="ch" forName="childText1" refType="h" fact="0.6685"/>
                  <dgm:constr type="l" for="ch" forName="childText2" refType="w" fact="0.462"/>
                  <dgm:constr type="t" for="ch" forName="childText2" refType="h" fact="0.3315"/>
                  <dgm:constr type="w" for="ch" forName="childText2" refType="w" fact="0.462"/>
                  <dgm:constr type="h" for="ch" forName="childText2" refType="h" fact="0.6685"/>
                </dgm:constrLst>
              </dgm:if>
              <dgm:else name="Name2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
                  <dgm:constr type="t" for="ch" forName="parentText2" refType="h" fact="0.0998"/>
                  <dgm:constr type="w" for="ch" forName="parentText2" refType="w" fact="0.538"/>
                  <dgm:constr type="h" for="ch" forName="parentText2" refType="h" fact="0.2995"/>
                  <dgm:constr type="l" for="ch" forName="childText1" refType="w" fact="0.538"/>
                  <dgm:constr type="t" for="ch" forName="childText1" refType="h" fact="0.2317"/>
                  <dgm:constr type="w" for="ch" forName="childText1" refType="w" fact="0.462"/>
                  <dgm:constr type="h" for="ch" forName="childText1" refType="h" fact="0.6685"/>
                  <dgm:constr type="l" for="ch" forName="childText2" refType="w" fact="0.076"/>
                  <dgm:constr type="t" for="ch" forName="childText2" refType="h" fact="0.3315"/>
                  <dgm:constr type="w" for="ch" forName="childText2" refType="w" fact="0.462"/>
                  <dgm:constr type="h" for="ch" forName="childText2" refType="h" fact="0.6685"/>
                </dgm:constrLst>
              </dgm:else>
            </dgm:choose>
          </dgm:else>
        </dgm:choose>
      </dgm:if>
      <dgm:if name="Name22" axis="ch" ptType="node" func="cnt" op="equ" val="3">
        <dgm:choose name="Name23">
          <dgm:if name="Name24" axis="ch ch" ptType="node node" func="cnt" op="equ" val="0">
            <dgm:alg type="composite">
              <dgm:param type="ar" val="4.1198"/>
            </dgm:alg>
            <dgm:choose name="Name25">
              <dgm:if name="Name2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308"/>
                  <dgm:constr type="t" for="ch" forName="parentText2" refType="h" fact="0.2"/>
                  <dgm:constr type="w" for="ch" forName="parentText2" refType="w" fact="0.692"/>
                  <dgm:constr type="h" for="ch" forName="parentText2" refType="h" fact="0.6"/>
                  <dgm:constr type="l" for="ch" forName="parentText3" refType="w" fact="0.616"/>
                  <dgm:constr type="t" for="ch" forName="parentText3" refType="h" fact="0.4"/>
                  <dgm:constr type="w" for="ch" forName="parentText3" refType="w" fact="0.384"/>
                  <dgm:constr type="h" for="ch" forName="parentText3" refType="h" fact="0.6"/>
                </dgm:constrLst>
              </dgm:if>
              <dgm:else name="Name2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
                  <dgm:constr type="t" for="ch" forName="parentText2" refType="h" fact="0.2"/>
                  <dgm:constr type="w" for="ch" forName="parentText2" refType="w" fact="0.692"/>
                  <dgm:constr type="h" for="ch" forName="parentText2" refType="h" fact="0.6"/>
                  <dgm:constr type="l" for="ch" forName="parentText3" refType="w" fact="0"/>
                  <dgm:constr type="t" for="ch" forName="parentText3" refType="h" fact="0.4"/>
                  <dgm:constr type="w" for="ch" forName="parentText3" refType="w" fact="0.384"/>
                  <dgm:constr type="h" for="ch" forName="parentText3" refType="h" fact="0.6"/>
                </dgm:constrLst>
              </dgm:else>
            </dgm:choose>
          </dgm:if>
          <dgm:else name="Name28">
            <dgm:alg type="composite">
              <dgm:param type="ar" val="2.0702"/>
            </dgm:alg>
            <dgm:choose name="Name29">
              <dgm:if name="Name3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
                  <dgm:constr type="t" for="ch" forName="childText1" refType="h" fact="0.2325"/>
                  <dgm:constr type="w" for="ch" forName="childText1" refType="w" fact="0.308"/>
                  <dgm:constr type="h" for="ch" forName="childText1" refType="h" fact="0.5808"/>
                  <dgm:constr type="l" for="ch" forName="childText2" refType="w" fact="0.308"/>
                  <dgm:constr type="t" for="ch" forName="childText2" refType="h" fact="0.333"/>
                  <dgm:constr type="w" for="ch" forName="childText2" refType="w" fact="0.308"/>
                  <dgm:constr type="h" for="ch" forName="childText2" refType="h" fact="0.5808"/>
                  <dgm:constr type="l" for="ch" forName="childText3" refType="w" fact="0.61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308"/>
                  <dgm:constr type="t" for="ch" forName="parentText2" refType="h" fact="0.1005"/>
                  <dgm:constr type="w" for="ch" forName="parentText2" refType="w" fact="0.692"/>
                  <dgm:constr type="h" for="ch" forName="parentText2" refType="h" fact="0.3015"/>
                  <dgm:constr type="l" for="ch" forName="parentText3" refType="w" fact="0.616"/>
                  <dgm:constr type="t" for="ch" forName="parentText3" refType="h" fact="0.201"/>
                  <dgm:constr type="w" for="ch" forName="parentText3" refType="w" fact="0.384"/>
                  <dgm:constr type="h" for="ch" forName="parentText3" refType="h" fact="0.3015"/>
                </dgm:constrLst>
              </dgm:if>
              <dgm:else name="Name3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692"/>
                  <dgm:constr type="t" for="ch" forName="childText1" refType="h" fact="0.2325"/>
                  <dgm:constr type="w" for="ch" forName="childText1" refType="w" fact="0.308"/>
                  <dgm:constr type="h" for="ch" forName="childText1" refType="h" fact="0.5808"/>
                  <dgm:constr type="l" for="ch" forName="childText2" refType="w" fact="0.384"/>
                  <dgm:constr type="t" for="ch" forName="childText2" refType="h" fact="0.333"/>
                  <dgm:constr type="w" for="ch" forName="childText2" refType="w" fact="0.308"/>
                  <dgm:constr type="h" for="ch" forName="childText2" refType="h" fact="0.5808"/>
                  <dgm:constr type="l" for="ch" forName="childText3" refType="w" fact="0.07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
                  <dgm:constr type="t" for="ch" forName="parentText2" refType="h" fact="0.1005"/>
                  <dgm:constr type="w" for="ch" forName="parentText2" refType="w" fact="0.692"/>
                  <dgm:constr type="h" for="ch" forName="parentText2" refType="h" fact="0.3015"/>
                  <dgm:constr type="l" for="ch" forName="parentText3" refType="w" fact="0"/>
                  <dgm:constr type="t" for="ch" forName="parentText3" refType="h" fact="0.201"/>
                  <dgm:constr type="w" for="ch" forName="parentText3" refType="w" fact="0.384"/>
                  <dgm:constr type="h" for="ch" forName="parentText3" refType="h" fact="0.3015"/>
                </dgm:constrLst>
              </dgm:else>
            </dgm:choose>
          </dgm:else>
        </dgm:choose>
      </dgm:if>
      <dgm:if name="Name32" axis="ch" ptType="node" func="cnt" op="equ" val="4">
        <dgm:choose name="Name33">
          <dgm:if name="Name34" axis="ch ch" ptType="node node" func="cnt" op="equ" val="0">
            <dgm:alg type="composite">
              <dgm:param type="ar" val="3.435"/>
            </dgm:alg>
            <dgm:choose name="Name35">
              <dgm:if name="Name3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2305"/>
                  <dgm:constr type="t" for="ch" forName="parentText2" refType="h" fact="0.1666"/>
                  <dgm:constr type="w" for="ch" forName="parentText2" refType="w" fact="0.7695"/>
                  <dgm:constr type="h" for="ch" forName="parentText2" refType="h" fact="0.5001"/>
                  <dgm:constr type="l" for="ch" forName="parentText3" refType="w" fact="0.461"/>
                  <dgm:constr type="t" for="ch" forName="parentText3" refType="h" fact="0.3333"/>
                  <dgm:constr type="w" for="ch" forName="parentText3" refType="w" fact="0.539"/>
                  <dgm:constr type="h" for="ch" forName="parentText3" refType="h" fact="0.5001"/>
                  <dgm:constr type="l" for="ch" forName="parentText4" refType="w" fact="0.6915"/>
                  <dgm:constr type="t" for="ch" forName="parentText4" refType="h" fact="0.4999"/>
                  <dgm:constr type="w" for="ch" forName="parentText4" refType="w" fact="0.3085"/>
                  <dgm:constr type="h" for="ch" forName="parentText4" refType="h" fact="0.5001"/>
                </dgm:constrLst>
              </dgm:if>
              <dgm:else name="Name3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
                  <dgm:constr type="t" for="ch" forName="parentText2" refType="h" fact="0.1666"/>
                  <dgm:constr type="w" for="ch" forName="parentText2" refType="w" fact="0.7695"/>
                  <dgm:constr type="h" for="ch" forName="parentText2" refType="h" fact="0.5001"/>
                  <dgm:constr type="l" for="ch" forName="parentText3" refType="w" fact="0"/>
                  <dgm:constr type="t" for="ch" forName="parentText3" refType="h" fact="0.3333"/>
                  <dgm:constr type="w" for="ch" forName="parentText3" refType="w" fact="0.539"/>
                  <dgm:constr type="h" for="ch" forName="parentText3" refType="h" fact="0.5001"/>
                  <dgm:constr type="l" for="ch" forName="parentText4" refType="w" fact="0"/>
                  <dgm:constr type="t" for="ch" forName="parentText4" refType="h" fact="0.4999"/>
                  <dgm:constr type="w" for="ch" forName="parentText4" refType="w" fact="0.3085"/>
                  <dgm:constr type="h" for="ch" forName="parentText4" refType="h" fact="0.5001"/>
                </dgm:constrLst>
              </dgm:else>
            </dgm:choose>
          </dgm:if>
          <dgm:else name="Name38">
            <dgm:alg type="composite">
              <dgm:param type="ar" val="1.9377"/>
            </dgm:alg>
            <dgm:choose name="Name39">
              <dgm:if name="Name4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
                  <dgm:constr type="t" for="ch" forName="childText1" refType="h" fact="0.218"/>
                  <dgm:constr type="w" for="ch" forName="childText1" refType="w" fact="0.2305"/>
                  <dgm:constr type="h" for="ch" forName="childText1" refType="h" fact="0.5218"/>
                  <dgm:constr type="l" for="ch" forName="childText2" refType="w" fact="0.2305"/>
                  <dgm:constr type="t" for="ch" forName="childText2" refType="h" fact="0.312"/>
                  <dgm:constr type="w" for="ch" forName="childText2" refType="w" fact="0.2305"/>
                  <dgm:constr type="h" for="ch" forName="childText2" refType="h" fact="0.5085"/>
                  <dgm:constr type="l" for="ch" forName="childText3" refType="w" fact="0.461"/>
                  <dgm:constr type="t" for="ch" forName="childText3" refType="h" fact="0.406"/>
                  <dgm:constr type="w" for="ch" forName="childText3" refType="w" fact="0.2305"/>
                  <dgm:constr type="h" for="ch" forName="childText3" refType="h" fact="0.5119"/>
                  <dgm:constr type="l" for="ch" forName="childText4" refType="w" fact="0.6915"/>
                  <dgm:constr type="t" for="ch" forName="childText4" refType="h" fact="0.5"/>
                  <dgm:constr type="w" for="ch" forName="childText4" refType="w" fact="0.232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2305"/>
                  <dgm:constr type="t" for="ch" forName="parentText2" refType="h" fact="0.094"/>
                  <dgm:constr type="w" for="ch" forName="parentText2" refType="w" fact="0.7695"/>
                  <dgm:constr type="h" for="ch" forName="parentText2" refType="h" fact="0.2821"/>
                  <dgm:constr type="l" for="ch" forName="parentText3" refType="w" fact="0.461"/>
                  <dgm:constr type="t" for="ch" forName="parentText3" refType="h" fact="0.188"/>
                  <dgm:constr type="w" for="ch" forName="parentText3" refType="w" fact="0.539"/>
                  <dgm:constr type="h" for="ch" forName="parentText3" refType="h" fact="0.2821"/>
                  <dgm:constr type="l" for="ch" forName="parentText4" refType="w" fact="0.6915"/>
                  <dgm:constr type="t" for="ch" forName="parentText4" refType="h" fact="0.282"/>
                  <dgm:constr type="w" for="ch" forName="parentText4" refType="w" fact="0.3085"/>
                  <dgm:constr type="h" for="ch" forName="parentText4" refType="h" fact="0.2821"/>
                </dgm:constrLst>
              </dgm:if>
              <dgm:else name="Name4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7695"/>
                  <dgm:constr type="t" for="ch" forName="childText1" refType="h" fact="0.218"/>
                  <dgm:constr type="w" for="ch" forName="childText1" refType="w" fact="0.2305"/>
                  <dgm:constr type="h" for="ch" forName="childText1" refType="h" fact="0.5218"/>
                  <dgm:constr type="l" for="ch" forName="childText2" refType="w" fact="0.539"/>
                  <dgm:constr type="t" for="ch" forName="childText2" refType="h" fact="0.312"/>
                  <dgm:constr type="w" for="ch" forName="childText2" refType="w" fact="0.2305"/>
                  <dgm:constr type="h" for="ch" forName="childText2" refType="h" fact="0.5085"/>
                  <dgm:constr type="l" for="ch" forName="childText3" refType="w" fact="0.3085"/>
                  <dgm:constr type="t" for="ch" forName="childText3" refType="h" fact="0.406"/>
                  <dgm:constr type="w" for="ch" forName="childText3" refType="w" fact="0.2305"/>
                  <dgm:constr type="h" for="ch" forName="childText3" refType="h" fact="0.5119"/>
                  <dgm:constr type="l" for="ch" forName="childText4" refType="w" fact="0.076"/>
                  <dgm:constr type="t" for="ch" forName="childText4" refType="h" fact="0.5"/>
                  <dgm:constr type="w" for="ch" forName="childText4" refType="w" fact="0.234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
                  <dgm:constr type="t" for="ch" forName="parentText2" refType="h" fact="0.094"/>
                  <dgm:constr type="w" for="ch" forName="parentText2" refType="w" fact="0.7695"/>
                  <dgm:constr type="h" for="ch" forName="parentText2" refType="h" fact="0.2821"/>
                  <dgm:constr type="l" for="ch" forName="parentText3" refType="w" fact="0"/>
                  <dgm:constr type="t" for="ch" forName="parentText3" refType="h" fact="0.188"/>
                  <dgm:constr type="w" for="ch" forName="parentText3" refType="w" fact="0.539"/>
                  <dgm:constr type="h" for="ch" forName="parentText3" refType="h" fact="0.2821"/>
                  <dgm:constr type="l" for="ch" forName="parentText4" refType="w" fact="0"/>
                  <dgm:constr type="t" for="ch" forName="parentText4" refType="h" fact="0.282"/>
                  <dgm:constr type="w" for="ch" forName="parentText4" refType="w" fact="0.3085"/>
                  <dgm:constr type="h" for="ch" forName="parentText4" refType="h" fact="0.2821"/>
                </dgm:constrLst>
              </dgm:else>
            </dgm:choose>
          </dgm:else>
        </dgm:choose>
      </dgm:if>
      <dgm:else name="Name42">
        <dgm:choose name="Name43">
          <dgm:if name="Name44" axis="ch ch" ptType="node node" func="cnt" op="equ" val="0">
            <dgm:alg type="composite">
              <dgm:param type="ar" val="2.9463"/>
            </dgm:alg>
            <dgm:choose name="Name45">
              <dgm:if name="Name4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1848"/>
                  <dgm:constr type="t" for="ch" forName="parentText2" refType="h" fact="0.1429"/>
                  <dgm:constr type="w" for="ch" forName="parentText2" refType="w" fact="0.8152"/>
                  <dgm:constr type="h" for="ch" forName="parentText2" refType="h" fact="0.4285"/>
                  <dgm:constr type="l" for="ch" forName="parentText3" refType="w" fact="0.3696"/>
                  <dgm:constr type="t" for="ch" forName="parentText3" refType="h" fact="0.2858"/>
                  <dgm:constr type="w" for="ch" forName="parentText3" refType="w" fact="0.6304"/>
                  <dgm:constr type="h" for="ch" forName="parentText3" refType="h" fact="0.4285"/>
                  <dgm:constr type="l" for="ch" forName="parentText4" refType="w" fact="0.5545"/>
                  <dgm:constr type="t" for="ch" forName="parentText4" refType="h" fact="0.4286"/>
                  <dgm:constr type="w" for="ch" forName="parentText4" refType="w" fact="0.4455"/>
                  <dgm:constr type="h" for="ch" forName="parentText4" refType="h" fact="0.4285"/>
                  <dgm:constr type="l" for="ch" forName="parentText5" refType="w" fact="0.7393"/>
                  <dgm:constr type="t" for="ch" forName="parentText5" refType="h" fact="0.5715"/>
                  <dgm:constr type="w" for="ch" forName="parentText5" refType="w" fact="0.2607"/>
                  <dgm:constr type="h" for="ch" forName="parentText5" refType="h" fact="0.4285"/>
                </dgm:constrLst>
              </dgm:if>
              <dgm:else name="Name4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
                  <dgm:constr type="t" for="ch" forName="parentText2" refType="h" fact="0.1429"/>
                  <dgm:constr type="w" for="ch" forName="parentText2" refType="w" fact="0.8152"/>
                  <dgm:constr type="h" for="ch" forName="parentText2" refType="h" fact="0.4285"/>
                  <dgm:constr type="l" for="ch" forName="parentText3" refType="w" fact="0"/>
                  <dgm:constr type="t" for="ch" forName="parentText3" refType="h" fact="0.2858"/>
                  <dgm:constr type="w" for="ch" forName="parentText3" refType="w" fact="0.6304"/>
                  <dgm:constr type="h" for="ch" forName="parentText3" refType="h" fact="0.4285"/>
                  <dgm:constr type="l" for="ch" forName="parentText4" refType="w" fact="0"/>
                  <dgm:constr type="t" for="ch" forName="parentText4" refType="h" fact="0.4286"/>
                  <dgm:constr type="w" for="ch" forName="parentText4" refType="w" fact="0.4455"/>
                  <dgm:constr type="h" for="ch" forName="parentText4" refType="h" fact="0.4285"/>
                  <dgm:constr type="l" for="ch" forName="parentText5" refType="w" fact="0"/>
                  <dgm:constr type="t" for="ch" forName="parentText5" refType="h" fact="0.5715"/>
                  <dgm:constr type="w" for="ch" forName="parentText5" refType="w" fact="0.2607"/>
                  <dgm:constr type="h" for="ch" forName="parentText5" refType="h" fact="0.4285"/>
                </dgm:constrLst>
              </dgm:else>
            </dgm:choose>
          </dgm:if>
          <dgm:else name="Name48">
            <dgm:alg type="composite">
              <dgm:param type="ar" val="1.7837"/>
            </dgm:alg>
            <dgm:choose name="Name49">
              <dgm:if name="Name5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
                  <dgm:constr type="t" for="ch" forName="childText1" refType="h" fact="0.1997"/>
                  <dgm:constr type="w" for="ch" forName="childText1" refType="w" fact="0.18482"/>
                  <dgm:constr type="h" for="ch" forName="childText1" refType="h" fact="0.4763"/>
                  <dgm:constr type="l" for="ch" forName="childText2" refType="w" fact="0.1848"/>
                  <dgm:constr type="t" for="ch" forName="childText2" refType="h" fact="0.2862"/>
                  <dgm:constr type="w" for="ch" forName="childText2" refType="w" fact="0.18482"/>
                  <dgm:constr type="h" for="ch" forName="childText2" refType="h" fact="0.4763"/>
                  <dgm:constr type="l" for="ch" forName="childText3" refType="w" fact="0.3696"/>
                  <dgm:constr type="t" for="ch" forName="childText3" refType="h" fact="0.3727"/>
                  <dgm:constr type="w" for="ch" forName="childText3" refType="w" fact="0.18482"/>
                  <dgm:constr type="h" for="ch" forName="childText3" refType="h" fact="0.4763"/>
                  <dgm:constr type="l" for="ch" forName="childText4" refType="w" fact="0.5545"/>
                  <dgm:constr type="t" for="ch" forName="childText4" refType="h" fact="0.4592"/>
                  <dgm:constr type="w" for="ch" forName="childText4" refType="w" fact="0.18482"/>
                  <dgm:constr type="h" for="ch" forName="childText4" refType="h" fact="0.4763"/>
                  <dgm:constr type="l" for="ch" forName="childText5" refType="w" fact="0.7393"/>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1848"/>
                  <dgm:constr type="t" for="ch" forName="parentText2" refType="h" fact="0.0865"/>
                  <dgm:constr type="w" for="ch" forName="parentText2" refType="w" fact="0.8152"/>
                  <dgm:constr type="h" for="ch" forName="parentText2" refType="h" fact="0.2594"/>
                  <dgm:constr type="l" for="ch" forName="parentText3" refType="w" fact="0.3696"/>
                  <dgm:constr type="t" for="ch" forName="parentText3" refType="h" fact="0.173"/>
                  <dgm:constr type="w" for="ch" forName="parentText3" refType="w" fact="0.6304"/>
                  <dgm:constr type="h" for="ch" forName="parentText3" refType="h" fact="0.2594"/>
                  <dgm:constr type="l" for="ch" forName="parentText4" refType="w" fact="0.5545"/>
                  <dgm:constr type="t" for="ch" forName="parentText4" refType="h" fact="0.2595"/>
                  <dgm:constr type="w" for="ch" forName="parentText4" refType="w" fact="0.4455"/>
                  <dgm:constr type="h" for="ch" forName="parentText4" refType="h" fact="0.2594"/>
                  <dgm:constr type="l" for="ch" forName="parentText5" refType="w" fact="0.7393"/>
                  <dgm:constr type="t" for="ch" forName="parentText5" refType="h" fact="0.346"/>
                  <dgm:constr type="w" for="ch" forName="parentText5" refType="w" fact="0.2607"/>
                  <dgm:constr type="h" for="ch" forName="parentText5" refType="h" fact="0.2594"/>
                </dgm:constrLst>
              </dgm:if>
              <dgm:else name="Name5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81518"/>
                  <dgm:constr type="t" for="ch" forName="childText1" refType="h" fact="0.1997"/>
                  <dgm:constr type="w" for="ch" forName="childText1" refType="w" fact="0.18482"/>
                  <dgm:constr type="h" for="ch" forName="childText1" refType="h" fact="0.4763"/>
                  <dgm:constr type="l" for="ch" forName="childText2" refType="w" fact="0.63036"/>
                  <dgm:constr type="t" for="ch" forName="childText2" refType="h" fact="0.2862"/>
                  <dgm:constr type="w" for="ch" forName="childText2" refType="w" fact="0.18482"/>
                  <dgm:constr type="h" for="ch" forName="childText2" refType="h" fact="0.4763"/>
                  <dgm:constr type="l" for="ch" forName="childText3" refType="w" fact="0.44554"/>
                  <dgm:constr type="t" for="ch" forName="childText3" refType="h" fact="0.3727"/>
                  <dgm:constr type="w" for="ch" forName="childText3" refType="w" fact="0.18482"/>
                  <dgm:constr type="h" for="ch" forName="childText3" refType="h" fact="0.4763"/>
                  <dgm:constr type="l" for="ch" forName="childText4" refType="w" fact="0.26072"/>
                  <dgm:constr type="t" for="ch" forName="childText4" refType="h" fact="0.4592"/>
                  <dgm:constr type="w" for="ch" forName="childText4" refType="w" fact="0.18482"/>
                  <dgm:constr type="h" for="ch" forName="childText4" refType="h" fact="0.4763"/>
                  <dgm:constr type="l" for="ch" forName="childText5" refType="w" fact="0.0759"/>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
                  <dgm:constr type="t" for="ch" forName="parentText2" refType="h" fact="0.0865"/>
                  <dgm:constr type="w" for="ch" forName="parentText2" refType="w" fact="0.8152"/>
                  <dgm:constr type="h" for="ch" forName="parentText2" refType="h" fact="0.2594"/>
                  <dgm:constr type="l" for="ch" forName="parentText3" refType="w" fact="0"/>
                  <dgm:constr type="t" for="ch" forName="parentText3" refType="h" fact="0.173"/>
                  <dgm:constr type="w" for="ch" forName="parentText3" refType="w" fact="0.6304"/>
                  <dgm:constr type="h" for="ch" forName="parentText3" refType="h" fact="0.2594"/>
                  <dgm:constr type="l" for="ch" forName="parentText4" refType="w" fact="0"/>
                  <dgm:constr type="t" for="ch" forName="parentText4" refType="h" fact="0.2595"/>
                  <dgm:constr type="w" for="ch" forName="parentText4" refType="w" fact="0.4455"/>
                  <dgm:constr type="h" for="ch" forName="parentText4" refType="h" fact="0.2594"/>
                  <dgm:constr type="l" for="ch" forName="parentText5" refType="w" fact="0"/>
                  <dgm:constr type="t" for="ch" forName="parentText5" refType="h" fact="0.346"/>
                  <dgm:constr type="w" for="ch" forName="parentText5" refType="w" fact="0.2607"/>
                  <dgm:constr type="h" for="ch" forName="parentText5" refType="h" fact="0.2594"/>
                </dgm:constrLst>
              </dgm:else>
            </dgm:choose>
          </dgm:else>
        </dgm:choose>
      </dgm:else>
    </dgm:choose>
    <dgm:forEach name="Name52" axis="ch" ptType="node" cnt="1">
      <dgm:layoutNode name="parentText1" styleLbl="node1">
        <dgm:varLst>
          <dgm:chMax/>
          <dgm:chPref val="3"/>
          <dgm:bulletEnabled val="1"/>
        </dgm:varLst>
        <dgm:choose name="Name53">
          <dgm:if name="Name54"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55">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56">
        <dgm:if name="Name57" axis="ch" ptType="node" func="cnt" op="gte" val="1">
          <dgm:layoutNode name="childText1"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dgm:forEach>
    <dgm:forEach name="Name59" axis="ch" ptType="node" st="2" cnt="1">
      <dgm:layoutNode name="parentText2" styleLbl="node1">
        <dgm:varLst>
          <dgm:chMax/>
          <dgm:chPref val="3"/>
          <dgm:bulletEnabled val="1"/>
        </dgm:varLst>
        <dgm:choose name="Name60">
          <dgm:if name="Name61"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2">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63">
        <dgm:if name="Name64" axis="ch" ptType="node" func="cnt" op="gte" val="1">
          <dgm:layoutNode name="childText2"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5"/>
      </dgm:choose>
    </dgm:forEach>
    <dgm:forEach name="Name66" axis="ch" ptType="node" st="3" cnt="1">
      <dgm:layoutNode name="parentText3" styleLbl="node1">
        <dgm:varLst>
          <dgm:chMax/>
          <dgm:chPref val="3"/>
          <dgm:bulletEnabled val="1"/>
        </dgm:varLst>
        <dgm:choose name="Name67">
          <dgm:if name="Name68"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9">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0">
        <dgm:if name="Name71" axis="ch" ptType="node" func="cnt" op="gte" val="1">
          <dgm:layoutNode name="childText3"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forEach>
    <dgm:forEach name="Name73" axis="ch" ptType="node" st="4" cnt="1">
      <dgm:layoutNode name="parentText4" styleLbl="node1">
        <dgm:varLst>
          <dgm:chMax/>
          <dgm:chPref val="3"/>
          <dgm:bulletEnabled val="1"/>
        </dgm:varLst>
        <dgm:choose name="Name74">
          <dgm:if name="Name75"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76">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7">
        <dgm:if name="Name78" axis="ch" ptType="node" func="cnt" op="gte" val="1">
          <dgm:layoutNode name="childText4"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dgm:forEach>
    <dgm:forEach name="Name80" axis="ch" ptType="node" st="5" cnt="1">
      <dgm:layoutNode name="parentText5" styleLbl="node1">
        <dgm:varLst>
          <dgm:chMax/>
          <dgm:chPref val="3"/>
          <dgm:bulletEnabled val="1"/>
        </dgm:varLst>
        <dgm:choose name="Name81">
          <dgm:if name="Name82"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83">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84">
        <dgm:if name="Name85" axis="ch" ptType="node" func="cnt" op="gte" val="1">
          <dgm:layoutNode name="childText5"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6"/>
      </dgm:choose>
    </dgm:forEach>
  </dgm:layoutNode>
</dgm:layoutDef>
</file>

<file path=ppt/diagrams/layout4.xml><?xml version="1.0" encoding="utf-8"?>
<dgm:layoutDef xmlns:dgm="http://schemas.openxmlformats.org/drawingml/2006/diagram" xmlns:a="http://schemas.openxmlformats.org/drawingml/2006/main" uniqueId="urn:microsoft.com/office/officeart/2009/3/layout/IncreasingArrowsProcess">
  <dgm:title val=""/>
  <dgm:desc val=""/>
  <dgm:catLst>
    <dgm:cat type="process" pri="5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val="5"/>
      <dgm:chPref val="5"/>
      <dgm:dir/>
      <dgm:animLvl val="lvl"/>
    </dgm:varLst>
    <dgm:shape xmlns:r="http://schemas.openxmlformats.org/officeDocument/2006/relationships" r:blip="">
      <dgm:adjLst/>
    </dgm:shape>
    <dgm:choose name="Name1">
      <dgm:if name="Name2" axis="ch" ptType="node" func="cnt" op="equ" val="1">
        <dgm:choose name="Name3">
          <dgm:if name="Name4" axis="ch ch" ptType="node node" func="cnt" op="equ" val="0">
            <dgm:alg type="composite">
              <dgm:param type="ar" val="6.8662"/>
            </dgm:alg>
            <dgm:choose name="Name5">
              <dgm:if name="Name6" func="var" arg="dir" op="equ" val="norm">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if>
              <dgm:else name="Name7">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else>
            </dgm:choose>
          </dgm:if>
          <dgm:else name="Name8">
            <dgm:alg type="composite">
              <dgm:param type="ar" val="1.9864"/>
            </dgm:alg>
            <dgm:choose name="Name9">
              <dgm:if name="Name10" func="var" arg="dir" op="equ" val="norm">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
                  <dgm:constr type="t" for="ch" forName="childText1" refType="h" fact="0.224"/>
                  <dgm:constr type="w" for="ch" forName="childText1" refType="w" fact="0.9241"/>
                  <dgm:constr type="h" for="ch" forName="childText1" refType="h" fact="0.776"/>
                </dgm:constrLst>
              </dgm:if>
              <dgm:else name="Name11">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076"/>
                  <dgm:constr type="t" for="ch" forName="childText1" refType="h" fact="0.224"/>
                  <dgm:constr type="w" for="ch" forName="childText1" refType="w" fact="0.9241"/>
                  <dgm:constr type="h" for="ch" forName="childText1" refType="h" fact="0.776"/>
                </dgm:constrLst>
              </dgm:else>
            </dgm:choose>
          </dgm:else>
        </dgm:choose>
      </dgm:if>
      <dgm:if name="Name12" axis="ch" ptType="node" func="cnt" op="equ" val="2">
        <dgm:choose name="Name13">
          <dgm:if name="Name14" axis="ch ch" ptType="node node" func="cnt" op="equ" val="0">
            <dgm:alg type="composite">
              <dgm:param type="ar" val="5.1498"/>
            </dgm:alg>
            <dgm:choose name="Name15">
              <dgm:if name="Name16" func="var" arg="dir" op="equ" val="norm">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462"/>
                  <dgm:constr type="t" for="ch" forName="parentText2" refType="h" fact="0.2499"/>
                  <dgm:constr type="w" for="ch" forName="parentText2" refType="w" fact="0.538"/>
                  <dgm:constr type="h" for="ch" forName="parentText2" refType="h" fact="0.7501"/>
                </dgm:constrLst>
              </dgm:if>
              <dgm:else name="Name17">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
                  <dgm:constr type="t" for="ch" forName="parentText2" refType="h" fact="0.2499"/>
                  <dgm:constr type="w" for="ch" forName="parentText2" refType="w" fact="0.538"/>
                  <dgm:constr type="h" for="ch" forName="parentText2" refType="h" fact="0.7501"/>
                </dgm:constrLst>
              </dgm:else>
            </dgm:choose>
          </dgm:if>
          <dgm:else name="Name18">
            <dgm:alg type="composite">
              <dgm:param type="ar" val="2.0563"/>
            </dgm:alg>
            <dgm:choose name="Name19">
              <dgm:if name="Name2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462"/>
                  <dgm:constr type="t" for="ch" forName="parentText2" refType="h" fact="0.0998"/>
                  <dgm:constr type="w" for="ch" forName="parentText2" refType="w" fact="0.538"/>
                  <dgm:constr type="h" for="ch" forName="parentText2" refType="h" fact="0.2995"/>
                  <dgm:constr type="l" for="ch" forName="childText1" refType="w" fact="0"/>
                  <dgm:constr type="t" for="ch" forName="childText1" refType="h" fact="0.2317"/>
                  <dgm:constr type="w" for="ch" forName="childText1" refType="w" fact="0.462"/>
                  <dgm:constr type="h" for="ch" forName="childText1" refType="h" fact="0.6685"/>
                  <dgm:constr type="l" for="ch" forName="childText2" refType="w" fact="0.462"/>
                  <dgm:constr type="t" for="ch" forName="childText2" refType="h" fact="0.3315"/>
                  <dgm:constr type="w" for="ch" forName="childText2" refType="w" fact="0.462"/>
                  <dgm:constr type="h" for="ch" forName="childText2" refType="h" fact="0.6685"/>
                </dgm:constrLst>
              </dgm:if>
              <dgm:else name="Name2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
                  <dgm:constr type="t" for="ch" forName="parentText2" refType="h" fact="0.0998"/>
                  <dgm:constr type="w" for="ch" forName="parentText2" refType="w" fact="0.538"/>
                  <dgm:constr type="h" for="ch" forName="parentText2" refType="h" fact="0.2995"/>
                  <dgm:constr type="l" for="ch" forName="childText1" refType="w" fact="0.538"/>
                  <dgm:constr type="t" for="ch" forName="childText1" refType="h" fact="0.2317"/>
                  <dgm:constr type="w" for="ch" forName="childText1" refType="w" fact="0.462"/>
                  <dgm:constr type="h" for="ch" forName="childText1" refType="h" fact="0.6685"/>
                  <dgm:constr type="l" for="ch" forName="childText2" refType="w" fact="0.076"/>
                  <dgm:constr type="t" for="ch" forName="childText2" refType="h" fact="0.3315"/>
                  <dgm:constr type="w" for="ch" forName="childText2" refType="w" fact="0.462"/>
                  <dgm:constr type="h" for="ch" forName="childText2" refType="h" fact="0.6685"/>
                </dgm:constrLst>
              </dgm:else>
            </dgm:choose>
          </dgm:else>
        </dgm:choose>
      </dgm:if>
      <dgm:if name="Name22" axis="ch" ptType="node" func="cnt" op="equ" val="3">
        <dgm:choose name="Name23">
          <dgm:if name="Name24" axis="ch ch" ptType="node node" func="cnt" op="equ" val="0">
            <dgm:alg type="composite">
              <dgm:param type="ar" val="4.1198"/>
            </dgm:alg>
            <dgm:choose name="Name25">
              <dgm:if name="Name2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308"/>
                  <dgm:constr type="t" for="ch" forName="parentText2" refType="h" fact="0.2"/>
                  <dgm:constr type="w" for="ch" forName="parentText2" refType="w" fact="0.692"/>
                  <dgm:constr type="h" for="ch" forName="parentText2" refType="h" fact="0.6"/>
                  <dgm:constr type="l" for="ch" forName="parentText3" refType="w" fact="0.616"/>
                  <dgm:constr type="t" for="ch" forName="parentText3" refType="h" fact="0.4"/>
                  <dgm:constr type="w" for="ch" forName="parentText3" refType="w" fact="0.384"/>
                  <dgm:constr type="h" for="ch" forName="parentText3" refType="h" fact="0.6"/>
                </dgm:constrLst>
              </dgm:if>
              <dgm:else name="Name2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
                  <dgm:constr type="t" for="ch" forName="parentText2" refType="h" fact="0.2"/>
                  <dgm:constr type="w" for="ch" forName="parentText2" refType="w" fact="0.692"/>
                  <dgm:constr type="h" for="ch" forName="parentText2" refType="h" fact="0.6"/>
                  <dgm:constr type="l" for="ch" forName="parentText3" refType="w" fact="0"/>
                  <dgm:constr type="t" for="ch" forName="parentText3" refType="h" fact="0.4"/>
                  <dgm:constr type="w" for="ch" forName="parentText3" refType="w" fact="0.384"/>
                  <dgm:constr type="h" for="ch" forName="parentText3" refType="h" fact="0.6"/>
                </dgm:constrLst>
              </dgm:else>
            </dgm:choose>
          </dgm:if>
          <dgm:else name="Name28">
            <dgm:alg type="composite">
              <dgm:param type="ar" val="2.0702"/>
            </dgm:alg>
            <dgm:choose name="Name29">
              <dgm:if name="Name3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
                  <dgm:constr type="t" for="ch" forName="childText1" refType="h" fact="0.2325"/>
                  <dgm:constr type="w" for="ch" forName="childText1" refType="w" fact="0.308"/>
                  <dgm:constr type="h" for="ch" forName="childText1" refType="h" fact="0.5808"/>
                  <dgm:constr type="l" for="ch" forName="childText2" refType="w" fact="0.308"/>
                  <dgm:constr type="t" for="ch" forName="childText2" refType="h" fact="0.333"/>
                  <dgm:constr type="w" for="ch" forName="childText2" refType="w" fact="0.308"/>
                  <dgm:constr type="h" for="ch" forName="childText2" refType="h" fact="0.5808"/>
                  <dgm:constr type="l" for="ch" forName="childText3" refType="w" fact="0.61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308"/>
                  <dgm:constr type="t" for="ch" forName="parentText2" refType="h" fact="0.1005"/>
                  <dgm:constr type="w" for="ch" forName="parentText2" refType="w" fact="0.692"/>
                  <dgm:constr type="h" for="ch" forName="parentText2" refType="h" fact="0.3015"/>
                  <dgm:constr type="l" for="ch" forName="parentText3" refType="w" fact="0.616"/>
                  <dgm:constr type="t" for="ch" forName="parentText3" refType="h" fact="0.201"/>
                  <dgm:constr type="w" for="ch" forName="parentText3" refType="w" fact="0.384"/>
                  <dgm:constr type="h" for="ch" forName="parentText3" refType="h" fact="0.3015"/>
                </dgm:constrLst>
              </dgm:if>
              <dgm:else name="Name3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692"/>
                  <dgm:constr type="t" for="ch" forName="childText1" refType="h" fact="0.2325"/>
                  <dgm:constr type="w" for="ch" forName="childText1" refType="w" fact="0.308"/>
                  <dgm:constr type="h" for="ch" forName="childText1" refType="h" fact="0.5808"/>
                  <dgm:constr type="l" for="ch" forName="childText2" refType="w" fact="0.384"/>
                  <dgm:constr type="t" for="ch" forName="childText2" refType="h" fact="0.333"/>
                  <dgm:constr type="w" for="ch" forName="childText2" refType="w" fact="0.308"/>
                  <dgm:constr type="h" for="ch" forName="childText2" refType="h" fact="0.5808"/>
                  <dgm:constr type="l" for="ch" forName="childText3" refType="w" fact="0.07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
                  <dgm:constr type="t" for="ch" forName="parentText2" refType="h" fact="0.1005"/>
                  <dgm:constr type="w" for="ch" forName="parentText2" refType="w" fact="0.692"/>
                  <dgm:constr type="h" for="ch" forName="parentText2" refType="h" fact="0.3015"/>
                  <dgm:constr type="l" for="ch" forName="parentText3" refType="w" fact="0"/>
                  <dgm:constr type="t" for="ch" forName="parentText3" refType="h" fact="0.201"/>
                  <dgm:constr type="w" for="ch" forName="parentText3" refType="w" fact="0.384"/>
                  <dgm:constr type="h" for="ch" forName="parentText3" refType="h" fact="0.3015"/>
                </dgm:constrLst>
              </dgm:else>
            </dgm:choose>
          </dgm:else>
        </dgm:choose>
      </dgm:if>
      <dgm:if name="Name32" axis="ch" ptType="node" func="cnt" op="equ" val="4">
        <dgm:choose name="Name33">
          <dgm:if name="Name34" axis="ch ch" ptType="node node" func="cnt" op="equ" val="0">
            <dgm:alg type="composite">
              <dgm:param type="ar" val="3.435"/>
            </dgm:alg>
            <dgm:choose name="Name35">
              <dgm:if name="Name3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2305"/>
                  <dgm:constr type="t" for="ch" forName="parentText2" refType="h" fact="0.1666"/>
                  <dgm:constr type="w" for="ch" forName="parentText2" refType="w" fact="0.7695"/>
                  <dgm:constr type="h" for="ch" forName="parentText2" refType="h" fact="0.5001"/>
                  <dgm:constr type="l" for="ch" forName="parentText3" refType="w" fact="0.461"/>
                  <dgm:constr type="t" for="ch" forName="parentText3" refType="h" fact="0.3333"/>
                  <dgm:constr type="w" for="ch" forName="parentText3" refType="w" fact="0.539"/>
                  <dgm:constr type="h" for="ch" forName="parentText3" refType="h" fact="0.5001"/>
                  <dgm:constr type="l" for="ch" forName="parentText4" refType="w" fact="0.6915"/>
                  <dgm:constr type="t" for="ch" forName="parentText4" refType="h" fact="0.4999"/>
                  <dgm:constr type="w" for="ch" forName="parentText4" refType="w" fact="0.3085"/>
                  <dgm:constr type="h" for="ch" forName="parentText4" refType="h" fact="0.5001"/>
                </dgm:constrLst>
              </dgm:if>
              <dgm:else name="Name3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
                  <dgm:constr type="t" for="ch" forName="parentText2" refType="h" fact="0.1666"/>
                  <dgm:constr type="w" for="ch" forName="parentText2" refType="w" fact="0.7695"/>
                  <dgm:constr type="h" for="ch" forName="parentText2" refType="h" fact="0.5001"/>
                  <dgm:constr type="l" for="ch" forName="parentText3" refType="w" fact="0"/>
                  <dgm:constr type="t" for="ch" forName="parentText3" refType="h" fact="0.3333"/>
                  <dgm:constr type="w" for="ch" forName="parentText3" refType="w" fact="0.539"/>
                  <dgm:constr type="h" for="ch" forName="parentText3" refType="h" fact="0.5001"/>
                  <dgm:constr type="l" for="ch" forName="parentText4" refType="w" fact="0"/>
                  <dgm:constr type="t" for="ch" forName="parentText4" refType="h" fact="0.4999"/>
                  <dgm:constr type="w" for="ch" forName="parentText4" refType="w" fact="0.3085"/>
                  <dgm:constr type="h" for="ch" forName="parentText4" refType="h" fact="0.5001"/>
                </dgm:constrLst>
              </dgm:else>
            </dgm:choose>
          </dgm:if>
          <dgm:else name="Name38">
            <dgm:alg type="composite">
              <dgm:param type="ar" val="1.9377"/>
            </dgm:alg>
            <dgm:choose name="Name39">
              <dgm:if name="Name4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
                  <dgm:constr type="t" for="ch" forName="childText1" refType="h" fact="0.218"/>
                  <dgm:constr type="w" for="ch" forName="childText1" refType="w" fact="0.2305"/>
                  <dgm:constr type="h" for="ch" forName="childText1" refType="h" fact="0.5218"/>
                  <dgm:constr type="l" for="ch" forName="childText2" refType="w" fact="0.2305"/>
                  <dgm:constr type="t" for="ch" forName="childText2" refType="h" fact="0.312"/>
                  <dgm:constr type="w" for="ch" forName="childText2" refType="w" fact="0.2305"/>
                  <dgm:constr type="h" for="ch" forName="childText2" refType="h" fact="0.5085"/>
                  <dgm:constr type="l" for="ch" forName="childText3" refType="w" fact="0.461"/>
                  <dgm:constr type="t" for="ch" forName="childText3" refType="h" fact="0.406"/>
                  <dgm:constr type="w" for="ch" forName="childText3" refType="w" fact="0.2305"/>
                  <dgm:constr type="h" for="ch" forName="childText3" refType="h" fact="0.5119"/>
                  <dgm:constr type="l" for="ch" forName="childText4" refType="w" fact="0.6915"/>
                  <dgm:constr type="t" for="ch" forName="childText4" refType="h" fact="0.5"/>
                  <dgm:constr type="w" for="ch" forName="childText4" refType="w" fact="0.232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2305"/>
                  <dgm:constr type="t" for="ch" forName="parentText2" refType="h" fact="0.094"/>
                  <dgm:constr type="w" for="ch" forName="parentText2" refType="w" fact="0.7695"/>
                  <dgm:constr type="h" for="ch" forName="parentText2" refType="h" fact="0.2821"/>
                  <dgm:constr type="l" for="ch" forName="parentText3" refType="w" fact="0.461"/>
                  <dgm:constr type="t" for="ch" forName="parentText3" refType="h" fact="0.188"/>
                  <dgm:constr type="w" for="ch" forName="parentText3" refType="w" fact="0.539"/>
                  <dgm:constr type="h" for="ch" forName="parentText3" refType="h" fact="0.2821"/>
                  <dgm:constr type="l" for="ch" forName="parentText4" refType="w" fact="0.6915"/>
                  <dgm:constr type="t" for="ch" forName="parentText4" refType="h" fact="0.282"/>
                  <dgm:constr type="w" for="ch" forName="parentText4" refType="w" fact="0.3085"/>
                  <dgm:constr type="h" for="ch" forName="parentText4" refType="h" fact="0.2821"/>
                </dgm:constrLst>
              </dgm:if>
              <dgm:else name="Name4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7695"/>
                  <dgm:constr type="t" for="ch" forName="childText1" refType="h" fact="0.218"/>
                  <dgm:constr type="w" for="ch" forName="childText1" refType="w" fact="0.2305"/>
                  <dgm:constr type="h" for="ch" forName="childText1" refType="h" fact="0.5218"/>
                  <dgm:constr type="l" for="ch" forName="childText2" refType="w" fact="0.539"/>
                  <dgm:constr type="t" for="ch" forName="childText2" refType="h" fact="0.312"/>
                  <dgm:constr type="w" for="ch" forName="childText2" refType="w" fact="0.2305"/>
                  <dgm:constr type="h" for="ch" forName="childText2" refType="h" fact="0.5085"/>
                  <dgm:constr type="l" for="ch" forName="childText3" refType="w" fact="0.3085"/>
                  <dgm:constr type="t" for="ch" forName="childText3" refType="h" fact="0.406"/>
                  <dgm:constr type="w" for="ch" forName="childText3" refType="w" fact="0.2305"/>
                  <dgm:constr type="h" for="ch" forName="childText3" refType="h" fact="0.5119"/>
                  <dgm:constr type="l" for="ch" forName="childText4" refType="w" fact="0.076"/>
                  <dgm:constr type="t" for="ch" forName="childText4" refType="h" fact="0.5"/>
                  <dgm:constr type="w" for="ch" forName="childText4" refType="w" fact="0.234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
                  <dgm:constr type="t" for="ch" forName="parentText2" refType="h" fact="0.094"/>
                  <dgm:constr type="w" for="ch" forName="parentText2" refType="w" fact="0.7695"/>
                  <dgm:constr type="h" for="ch" forName="parentText2" refType="h" fact="0.2821"/>
                  <dgm:constr type="l" for="ch" forName="parentText3" refType="w" fact="0"/>
                  <dgm:constr type="t" for="ch" forName="parentText3" refType="h" fact="0.188"/>
                  <dgm:constr type="w" for="ch" forName="parentText3" refType="w" fact="0.539"/>
                  <dgm:constr type="h" for="ch" forName="parentText3" refType="h" fact="0.2821"/>
                  <dgm:constr type="l" for="ch" forName="parentText4" refType="w" fact="0"/>
                  <dgm:constr type="t" for="ch" forName="parentText4" refType="h" fact="0.282"/>
                  <dgm:constr type="w" for="ch" forName="parentText4" refType="w" fact="0.3085"/>
                  <dgm:constr type="h" for="ch" forName="parentText4" refType="h" fact="0.2821"/>
                </dgm:constrLst>
              </dgm:else>
            </dgm:choose>
          </dgm:else>
        </dgm:choose>
      </dgm:if>
      <dgm:else name="Name42">
        <dgm:choose name="Name43">
          <dgm:if name="Name44" axis="ch ch" ptType="node node" func="cnt" op="equ" val="0">
            <dgm:alg type="composite">
              <dgm:param type="ar" val="2.9463"/>
            </dgm:alg>
            <dgm:choose name="Name45">
              <dgm:if name="Name4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1848"/>
                  <dgm:constr type="t" for="ch" forName="parentText2" refType="h" fact="0.1429"/>
                  <dgm:constr type="w" for="ch" forName="parentText2" refType="w" fact="0.8152"/>
                  <dgm:constr type="h" for="ch" forName="parentText2" refType="h" fact="0.4285"/>
                  <dgm:constr type="l" for="ch" forName="parentText3" refType="w" fact="0.3696"/>
                  <dgm:constr type="t" for="ch" forName="parentText3" refType="h" fact="0.2858"/>
                  <dgm:constr type="w" for="ch" forName="parentText3" refType="w" fact="0.6304"/>
                  <dgm:constr type="h" for="ch" forName="parentText3" refType="h" fact="0.4285"/>
                  <dgm:constr type="l" for="ch" forName="parentText4" refType="w" fact="0.5545"/>
                  <dgm:constr type="t" for="ch" forName="parentText4" refType="h" fact="0.4286"/>
                  <dgm:constr type="w" for="ch" forName="parentText4" refType="w" fact="0.4455"/>
                  <dgm:constr type="h" for="ch" forName="parentText4" refType="h" fact="0.4285"/>
                  <dgm:constr type="l" for="ch" forName="parentText5" refType="w" fact="0.7393"/>
                  <dgm:constr type="t" for="ch" forName="parentText5" refType="h" fact="0.5715"/>
                  <dgm:constr type="w" for="ch" forName="parentText5" refType="w" fact="0.2607"/>
                  <dgm:constr type="h" for="ch" forName="parentText5" refType="h" fact="0.4285"/>
                </dgm:constrLst>
              </dgm:if>
              <dgm:else name="Name4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
                  <dgm:constr type="t" for="ch" forName="parentText2" refType="h" fact="0.1429"/>
                  <dgm:constr type="w" for="ch" forName="parentText2" refType="w" fact="0.8152"/>
                  <dgm:constr type="h" for="ch" forName="parentText2" refType="h" fact="0.4285"/>
                  <dgm:constr type="l" for="ch" forName="parentText3" refType="w" fact="0"/>
                  <dgm:constr type="t" for="ch" forName="parentText3" refType="h" fact="0.2858"/>
                  <dgm:constr type="w" for="ch" forName="parentText3" refType="w" fact="0.6304"/>
                  <dgm:constr type="h" for="ch" forName="parentText3" refType="h" fact="0.4285"/>
                  <dgm:constr type="l" for="ch" forName="parentText4" refType="w" fact="0"/>
                  <dgm:constr type="t" for="ch" forName="parentText4" refType="h" fact="0.4286"/>
                  <dgm:constr type="w" for="ch" forName="parentText4" refType="w" fact="0.4455"/>
                  <dgm:constr type="h" for="ch" forName="parentText4" refType="h" fact="0.4285"/>
                  <dgm:constr type="l" for="ch" forName="parentText5" refType="w" fact="0"/>
                  <dgm:constr type="t" for="ch" forName="parentText5" refType="h" fact="0.5715"/>
                  <dgm:constr type="w" for="ch" forName="parentText5" refType="w" fact="0.2607"/>
                  <dgm:constr type="h" for="ch" forName="parentText5" refType="h" fact="0.4285"/>
                </dgm:constrLst>
              </dgm:else>
            </dgm:choose>
          </dgm:if>
          <dgm:else name="Name48">
            <dgm:alg type="composite">
              <dgm:param type="ar" val="1.7837"/>
            </dgm:alg>
            <dgm:choose name="Name49">
              <dgm:if name="Name5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
                  <dgm:constr type="t" for="ch" forName="childText1" refType="h" fact="0.1997"/>
                  <dgm:constr type="w" for="ch" forName="childText1" refType="w" fact="0.18482"/>
                  <dgm:constr type="h" for="ch" forName="childText1" refType="h" fact="0.4763"/>
                  <dgm:constr type="l" for="ch" forName="childText2" refType="w" fact="0.1848"/>
                  <dgm:constr type="t" for="ch" forName="childText2" refType="h" fact="0.2862"/>
                  <dgm:constr type="w" for="ch" forName="childText2" refType="w" fact="0.18482"/>
                  <dgm:constr type="h" for="ch" forName="childText2" refType="h" fact="0.4763"/>
                  <dgm:constr type="l" for="ch" forName="childText3" refType="w" fact="0.3696"/>
                  <dgm:constr type="t" for="ch" forName="childText3" refType="h" fact="0.3727"/>
                  <dgm:constr type="w" for="ch" forName="childText3" refType="w" fact="0.18482"/>
                  <dgm:constr type="h" for="ch" forName="childText3" refType="h" fact="0.4763"/>
                  <dgm:constr type="l" for="ch" forName="childText4" refType="w" fact="0.5545"/>
                  <dgm:constr type="t" for="ch" forName="childText4" refType="h" fact="0.4592"/>
                  <dgm:constr type="w" for="ch" forName="childText4" refType="w" fact="0.18482"/>
                  <dgm:constr type="h" for="ch" forName="childText4" refType="h" fact="0.4763"/>
                  <dgm:constr type="l" for="ch" forName="childText5" refType="w" fact="0.7393"/>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1848"/>
                  <dgm:constr type="t" for="ch" forName="parentText2" refType="h" fact="0.0865"/>
                  <dgm:constr type="w" for="ch" forName="parentText2" refType="w" fact="0.8152"/>
                  <dgm:constr type="h" for="ch" forName="parentText2" refType="h" fact="0.2594"/>
                  <dgm:constr type="l" for="ch" forName="parentText3" refType="w" fact="0.3696"/>
                  <dgm:constr type="t" for="ch" forName="parentText3" refType="h" fact="0.173"/>
                  <dgm:constr type="w" for="ch" forName="parentText3" refType="w" fact="0.6304"/>
                  <dgm:constr type="h" for="ch" forName="parentText3" refType="h" fact="0.2594"/>
                  <dgm:constr type="l" for="ch" forName="parentText4" refType="w" fact="0.5545"/>
                  <dgm:constr type="t" for="ch" forName="parentText4" refType="h" fact="0.2595"/>
                  <dgm:constr type="w" for="ch" forName="parentText4" refType="w" fact="0.4455"/>
                  <dgm:constr type="h" for="ch" forName="parentText4" refType="h" fact="0.2594"/>
                  <dgm:constr type="l" for="ch" forName="parentText5" refType="w" fact="0.7393"/>
                  <dgm:constr type="t" for="ch" forName="parentText5" refType="h" fact="0.346"/>
                  <dgm:constr type="w" for="ch" forName="parentText5" refType="w" fact="0.2607"/>
                  <dgm:constr type="h" for="ch" forName="parentText5" refType="h" fact="0.2594"/>
                </dgm:constrLst>
              </dgm:if>
              <dgm:else name="Name5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81518"/>
                  <dgm:constr type="t" for="ch" forName="childText1" refType="h" fact="0.1997"/>
                  <dgm:constr type="w" for="ch" forName="childText1" refType="w" fact="0.18482"/>
                  <dgm:constr type="h" for="ch" forName="childText1" refType="h" fact="0.4763"/>
                  <dgm:constr type="l" for="ch" forName="childText2" refType="w" fact="0.63036"/>
                  <dgm:constr type="t" for="ch" forName="childText2" refType="h" fact="0.2862"/>
                  <dgm:constr type="w" for="ch" forName="childText2" refType="w" fact="0.18482"/>
                  <dgm:constr type="h" for="ch" forName="childText2" refType="h" fact="0.4763"/>
                  <dgm:constr type="l" for="ch" forName="childText3" refType="w" fact="0.44554"/>
                  <dgm:constr type="t" for="ch" forName="childText3" refType="h" fact="0.3727"/>
                  <dgm:constr type="w" for="ch" forName="childText3" refType="w" fact="0.18482"/>
                  <dgm:constr type="h" for="ch" forName="childText3" refType="h" fact="0.4763"/>
                  <dgm:constr type="l" for="ch" forName="childText4" refType="w" fact="0.26072"/>
                  <dgm:constr type="t" for="ch" forName="childText4" refType="h" fact="0.4592"/>
                  <dgm:constr type="w" for="ch" forName="childText4" refType="w" fact="0.18482"/>
                  <dgm:constr type="h" for="ch" forName="childText4" refType="h" fact="0.4763"/>
                  <dgm:constr type="l" for="ch" forName="childText5" refType="w" fact="0.0759"/>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
                  <dgm:constr type="t" for="ch" forName="parentText2" refType="h" fact="0.0865"/>
                  <dgm:constr type="w" for="ch" forName="parentText2" refType="w" fact="0.8152"/>
                  <dgm:constr type="h" for="ch" forName="parentText2" refType="h" fact="0.2594"/>
                  <dgm:constr type="l" for="ch" forName="parentText3" refType="w" fact="0"/>
                  <dgm:constr type="t" for="ch" forName="parentText3" refType="h" fact="0.173"/>
                  <dgm:constr type="w" for="ch" forName="parentText3" refType="w" fact="0.6304"/>
                  <dgm:constr type="h" for="ch" forName="parentText3" refType="h" fact="0.2594"/>
                  <dgm:constr type="l" for="ch" forName="parentText4" refType="w" fact="0"/>
                  <dgm:constr type="t" for="ch" forName="parentText4" refType="h" fact="0.2595"/>
                  <dgm:constr type="w" for="ch" forName="parentText4" refType="w" fact="0.4455"/>
                  <dgm:constr type="h" for="ch" forName="parentText4" refType="h" fact="0.2594"/>
                  <dgm:constr type="l" for="ch" forName="parentText5" refType="w" fact="0"/>
                  <dgm:constr type="t" for="ch" forName="parentText5" refType="h" fact="0.346"/>
                  <dgm:constr type="w" for="ch" forName="parentText5" refType="w" fact="0.2607"/>
                  <dgm:constr type="h" for="ch" forName="parentText5" refType="h" fact="0.2594"/>
                </dgm:constrLst>
              </dgm:else>
            </dgm:choose>
          </dgm:else>
        </dgm:choose>
      </dgm:else>
    </dgm:choose>
    <dgm:forEach name="Name52" axis="ch" ptType="node" cnt="1">
      <dgm:layoutNode name="parentText1" styleLbl="node1">
        <dgm:varLst>
          <dgm:chMax/>
          <dgm:chPref val="3"/>
          <dgm:bulletEnabled val="1"/>
        </dgm:varLst>
        <dgm:choose name="Name53">
          <dgm:if name="Name54"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55">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56">
        <dgm:if name="Name57" axis="ch" ptType="node" func="cnt" op="gte" val="1">
          <dgm:layoutNode name="childText1"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dgm:forEach>
    <dgm:forEach name="Name59" axis="ch" ptType="node" st="2" cnt="1">
      <dgm:layoutNode name="parentText2" styleLbl="node1">
        <dgm:varLst>
          <dgm:chMax/>
          <dgm:chPref val="3"/>
          <dgm:bulletEnabled val="1"/>
        </dgm:varLst>
        <dgm:choose name="Name60">
          <dgm:if name="Name61"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2">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63">
        <dgm:if name="Name64" axis="ch" ptType="node" func="cnt" op="gte" val="1">
          <dgm:layoutNode name="childText2"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5"/>
      </dgm:choose>
    </dgm:forEach>
    <dgm:forEach name="Name66" axis="ch" ptType="node" st="3" cnt="1">
      <dgm:layoutNode name="parentText3" styleLbl="node1">
        <dgm:varLst>
          <dgm:chMax/>
          <dgm:chPref val="3"/>
          <dgm:bulletEnabled val="1"/>
        </dgm:varLst>
        <dgm:choose name="Name67">
          <dgm:if name="Name68"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9">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0">
        <dgm:if name="Name71" axis="ch" ptType="node" func="cnt" op="gte" val="1">
          <dgm:layoutNode name="childText3"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forEach>
    <dgm:forEach name="Name73" axis="ch" ptType="node" st="4" cnt="1">
      <dgm:layoutNode name="parentText4" styleLbl="node1">
        <dgm:varLst>
          <dgm:chMax/>
          <dgm:chPref val="3"/>
          <dgm:bulletEnabled val="1"/>
        </dgm:varLst>
        <dgm:choose name="Name74">
          <dgm:if name="Name75"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76">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7">
        <dgm:if name="Name78" axis="ch" ptType="node" func="cnt" op="gte" val="1">
          <dgm:layoutNode name="childText4"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dgm:forEach>
    <dgm:forEach name="Name80" axis="ch" ptType="node" st="5" cnt="1">
      <dgm:layoutNode name="parentText5" styleLbl="node1">
        <dgm:varLst>
          <dgm:chMax/>
          <dgm:chPref val="3"/>
          <dgm:bulletEnabled val="1"/>
        </dgm:varLst>
        <dgm:choose name="Name81">
          <dgm:if name="Name82"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83">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84">
        <dgm:if name="Name85" axis="ch" ptType="node" func="cnt" op="gte" val="1">
          <dgm:layoutNode name="childText5"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6"/>
      </dgm:choose>
    </dgm:forEach>
  </dgm:layoutNode>
</dgm:layoutDef>
</file>

<file path=ppt/diagrams/layout5.xml><?xml version="1.0" encoding="utf-8"?>
<dgm:layoutDef xmlns:dgm="http://schemas.openxmlformats.org/drawingml/2006/diagram" xmlns:a="http://schemas.openxmlformats.org/drawingml/2006/main" uniqueId="urn:microsoft.com/office/officeart/2009/3/layout/IncreasingArrowsProcess">
  <dgm:title val=""/>
  <dgm:desc val=""/>
  <dgm:catLst>
    <dgm:cat type="process" pri="5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val="5"/>
      <dgm:chPref val="5"/>
      <dgm:dir/>
      <dgm:animLvl val="lvl"/>
    </dgm:varLst>
    <dgm:shape xmlns:r="http://schemas.openxmlformats.org/officeDocument/2006/relationships" r:blip="">
      <dgm:adjLst/>
    </dgm:shape>
    <dgm:choose name="Name1">
      <dgm:if name="Name2" axis="ch" ptType="node" func="cnt" op="equ" val="1">
        <dgm:choose name="Name3">
          <dgm:if name="Name4" axis="ch ch" ptType="node node" func="cnt" op="equ" val="0">
            <dgm:alg type="composite">
              <dgm:param type="ar" val="6.8662"/>
            </dgm:alg>
            <dgm:choose name="Name5">
              <dgm:if name="Name6" func="var" arg="dir" op="equ" val="norm">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if>
              <dgm:else name="Name7">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else>
            </dgm:choose>
          </dgm:if>
          <dgm:else name="Name8">
            <dgm:alg type="composite">
              <dgm:param type="ar" val="1.9864"/>
            </dgm:alg>
            <dgm:choose name="Name9">
              <dgm:if name="Name10" func="var" arg="dir" op="equ" val="norm">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
                  <dgm:constr type="t" for="ch" forName="childText1" refType="h" fact="0.224"/>
                  <dgm:constr type="w" for="ch" forName="childText1" refType="w" fact="0.9241"/>
                  <dgm:constr type="h" for="ch" forName="childText1" refType="h" fact="0.776"/>
                </dgm:constrLst>
              </dgm:if>
              <dgm:else name="Name11">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076"/>
                  <dgm:constr type="t" for="ch" forName="childText1" refType="h" fact="0.224"/>
                  <dgm:constr type="w" for="ch" forName="childText1" refType="w" fact="0.9241"/>
                  <dgm:constr type="h" for="ch" forName="childText1" refType="h" fact="0.776"/>
                </dgm:constrLst>
              </dgm:else>
            </dgm:choose>
          </dgm:else>
        </dgm:choose>
      </dgm:if>
      <dgm:if name="Name12" axis="ch" ptType="node" func="cnt" op="equ" val="2">
        <dgm:choose name="Name13">
          <dgm:if name="Name14" axis="ch ch" ptType="node node" func="cnt" op="equ" val="0">
            <dgm:alg type="composite">
              <dgm:param type="ar" val="5.1498"/>
            </dgm:alg>
            <dgm:choose name="Name15">
              <dgm:if name="Name16" func="var" arg="dir" op="equ" val="norm">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462"/>
                  <dgm:constr type="t" for="ch" forName="parentText2" refType="h" fact="0.2499"/>
                  <dgm:constr type="w" for="ch" forName="parentText2" refType="w" fact="0.538"/>
                  <dgm:constr type="h" for="ch" forName="parentText2" refType="h" fact="0.7501"/>
                </dgm:constrLst>
              </dgm:if>
              <dgm:else name="Name17">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
                  <dgm:constr type="t" for="ch" forName="parentText2" refType="h" fact="0.2499"/>
                  <dgm:constr type="w" for="ch" forName="parentText2" refType="w" fact="0.538"/>
                  <dgm:constr type="h" for="ch" forName="parentText2" refType="h" fact="0.7501"/>
                </dgm:constrLst>
              </dgm:else>
            </dgm:choose>
          </dgm:if>
          <dgm:else name="Name18">
            <dgm:alg type="composite">
              <dgm:param type="ar" val="2.0563"/>
            </dgm:alg>
            <dgm:choose name="Name19">
              <dgm:if name="Name2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462"/>
                  <dgm:constr type="t" for="ch" forName="parentText2" refType="h" fact="0.0998"/>
                  <dgm:constr type="w" for="ch" forName="parentText2" refType="w" fact="0.538"/>
                  <dgm:constr type="h" for="ch" forName="parentText2" refType="h" fact="0.2995"/>
                  <dgm:constr type="l" for="ch" forName="childText1" refType="w" fact="0"/>
                  <dgm:constr type="t" for="ch" forName="childText1" refType="h" fact="0.2317"/>
                  <dgm:constr type="w" for="ch" forName="childText1" refType="w" fact="0.462"/>
                  <dgm:constr type="h" for="ch" forName="childText1" refType="h" fact="0.6685"/>
                  <dgm:constr type="l" for="ch" forName="childText2" refType="w" fact="0.462"/>
                  <dgm:constr type="t" for="ch" forName="childText2" refType="h" fact="0.3315"/>
                  <dgm:constr type="w" for="ch" forName="childText2" refType="w" fact="0.462"/>
                  <dgm:constr type="h" for="ch" forName="childText2" refType="h" fact="0.6685"/>
                </dgm:constrLst>
              </dgm:if>
              <dgm:else name="Name2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
                  <dgm:constr type="t" for="ch" forName="parentText2" refType="h" fact="0.0998"/>
                  <dgm:constr type="w" for="ch" forName="parentText2" refType="w" fact="0.538"/>
                  <dgm:constr type="h" for="ch" forName="parentText2" refType="h" fact="0.2995"/>
                  <dgm:constr type="l" for="ch" forName="childText1" refType="w" fact="0.538"/>
                  <dgm:constr type="t" for="ch" forName="childText1" refType="h" fact="0.2317"/>
                  <dgm:constr type="w" for="ch" forName="childText1" refType="w" fact="0.462"/>
                  <dgm:constr type="h" for="ch" forName="childText1" refType="h" fact="0.6685"/>
                  <dgm:constr type="l" for="ch" forName="childText2" refType="w" fact="0.076"/>
                  <dgm:constr type="t" for="ch" forName="childText2" refType="h" fact="0.3315"/>
                  <dgm:constr type="w" for="ch" forName="childText2" refType="w" fact="0.462"/>
                  <dgm:constr type="h" for="ch" forName="childText2" refType="h" fact="0.6685"/>
                </dgm:constrLst>
              </dgm:else>
            </dgm:choose>
          </dgm:else>
        </dgm:choose>
      </dgm:if>
      <dgm:if name="Name22" axis="ch" ptType="node" func="cnt" op="equ" val="3">
        <dgm:choose name="Name23">
          <dgm:if name="Name24" axis="ch ch" ptType="node node" func="cnt" op="equ" val="0">
            <dgm:alg type="composite">
              <dgm:param type="ar" val="4.1198"/>
            </dgm:alg>
            <dgm:choose name="Name25">
              <dgm:if name="Name2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308"/>
                  <dgm:constr type="t" for="ch" forName="parentText2" refType="h" fact="0.2"/>
                  <dgm:constr type="w" for="ch" forName="parentText2" refType="w" fact="0.692"/>
                  <dgm:constr type="h" for="ch" forName="parentText2" refType="h" fact="0.6"/>
                  <dgm:constr type="l" for="ch" forName="parentText3" refType="w" fact="0.616"/>
                  <dgm:constr type="t" for="ch" forName="parentText3" refType="h" fact="0.4"/>
                  <dgm:constr type="w" for="ch" forName="parentText3" refType="w" fact="0.384"/>
                  <dgm:constr type="h" for="ch" forName="parentText3" refType="h" fact="0.6"/>
                </dgm:constrLst>
              </dgm:if>
              <dgm:else name="Name2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
                  <dgm:constr type="t" for="ch" forName="parentText2" refType="h" fact="0.2"/>
                  <dgm:constr type="w" for="ch" forName="parentText2" refType="w" fact="0.692"/>
                  <dgm:constr type="h" for="ch" forName="parentText2" refType="h" fact="0.6"/>
                  <dgm:constr type="l" for="ch" forName="parentText3" refType="w" fact="0"/>
                  <dgm:constr type="t" for="ch" forName="parentText3" refType="h" fact="0.4"/>
                  <dgm:constr type="w" for="ch" forName="parentText3" refType="w" fact="0.384"/>
                  <dgm:constr type="h" for="ch" forName="parentText3" refType="h" fact="0.6"/>
                </dgm:constrLst>
              </dgm:else>
            </dgm:choose>
          </dgm:if>
          <dgm:else name="Name28">
            <dgm:alg type="composite">
              <dgm:param type="ar" val="2.0702"/>
            </dgm:alg>
            <dgm:choose name="Name29">
              <dgm:if name="Name3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
                  <dgm:constr type="t" for="ch" forName="childText1" refType="h" fact="0.2325"/>
                  <dgm:constr type="w" for="ch" forName="childText1" refType="w" fact="0.308"/>
                  <dgm:constr type="h" for="ch" forName="childText1" refType="h" fact="0.5808"/>
                  <dgm:constr type="l" for="ch" forName="childText2" refType="w" fact="0.308"/>
                  <dgm:constr type="t" for="ch" forName="childText2" refType="h" fact="0.333"/>
                  <dgm:constr type="w" for="ch" forName="childText2" refType="w" fact="0.308"/>
                  <dgm:constr type="h" for="ch" forName="childText2" refType="h" fact="0.5808"/>
                  <dgm:constr type="l" for="ch" forName="childText3" refType="w" fact="0.61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308"/>
                  <dgm:constr type="t" for="ch" forName="parentText2" refType="h" fact="0.1005"/>
                  <dgm:constr type="w" for="ch" forName="parentText2" refType="w" fact="0.692"/>
                  <dgm:constr type="h" for="ch" forName="parentText2" refType="h" fact="0.3015"/>
                  <dgm:constr type="l" for="ch" forName="parentText3" refType="w" fact="0.616"/>
                  <dgm:constr type="t" for="ch" forName="parentText3" refType="h" fact="0.201"/>
                  <dgm:constr type="w" for="ch" forName="parentText3" refType="w" fact="0.384"/>
                  <dgm:constr type="h" for="ch" forName="parentText3" refType="h" fact="0.3015"/>
                </dgm:constrLst>
              </dgm:if>
              <dgm:else name="Name3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692"/>
                  <dgm:constr type="t" for="ch" forName="childText1" refType="h" fact="0.2325"/>
                  <dgm:constr type="w" for="ch" forName="childText1" refType="w" fact="0.308"/>
                  <dgm:constr type="h" for="ch" forName="childText1" refType="h" fact="0.5808"/>
                  <dgm:constr type="l" for="ch" forName="childText2" refType="w" fact="0.384"/>
                  <dgm:constr type="t" for="ch" forName="childText2" refType="h" fact="0.333"/>
                  <dgm:constr type="w" for="ch" forName="childText2" refType="w" fact="0.308"/>
                  <dgm:constr type="h" for="ch" forName="childText2" refType="h" fact="0.5808"/>
                  <dgm:constr type="l" for="ch" forName="childText3" refType="w" fact="0.07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
                  <dgm:constr type="t" for="ch" forName="parentText2" refType="h" fact="0.1005"/>
                  <dgm:constr type="w" for="ch" forName="parentText2" refType="w" fact="0.692"/>
                  <dgm:constr type="h" for="ch" forName="parentText2" refType="h" fact="0.3015"/>
                  <dgm:constr type="l" for="ch" forName="parentText3" refType="w" fact="0"/>
                  <dgm:constr type="t" for="ch" forName="parentText3" refType="h" fact="0.201"/>
                  <dgm:constr type="w" for="ch" forName="parentText3" refType="w" fact="0.384"/>
                  <dgm:constr type="h" for="ch" forName="parentText3" refType="h" fact="0.3015"/>
                </dgm:constrLst>
              </dgm:else>
            </dgm:choose>
          </dgm:else>
        </dgm:choose>
      </dgm:if>
      <dgm:if name="Name32" axis="ch" ptType="node" func="cnt" op="equ" val="4">
        <dgm:choose name="Name33">
          <dgm:if name="Name34" axis="ch ch" ptType="node node" func="cnt" op="equ" val="0">
            <dgm:alg type="composite">
              <dgm:param type="ar" val="3.435"/>
            </dgm:alg>
            <dgm:choose name="Name35">
              <dgm:if name="Name3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2305"/>
                  <dgm:constr type="t" for="ch" forName="parentText2" refType="h" fact="0.1666"/>
                  <dgm:constr type="w" for="ch" forName="parentText2" refType="w" fact="0.7695"/>
                  <dgm:constr type="h" for="ch" forName="parentText2" refType="h" fact="0.5001"/>
                  <dgm:constr type="l" for="ch" forName="parentText3" refType="w" fact="0.461"/>
                  <dgm:constr type="t" for="ch" forName="parentText3" refType="h" fact="0.3333"/>
                  <dgm:constr type="w" for="ch" forName="parentText3" refType="w" fact="0.539"/>
                  <dgm:constr type="h" for="ch" forName="parentText3" refType="h" fact="0.5001"/>
                  <dgm:constr type="l" for="ch" forName="parentText4" refType="w" fact="0.6915"/>
                  <dgm:constr type="t" for="ch" forName="parentText4" refType="h" fact="0.4999"/>
                  <dgm:constr type="w" for="ch" forName="parentText4" refType="w" fact="0.3085"/>
                  <dgm:constr type="h" for="ch" forName="parentText4" refType="h" fact="0.5001"/>
                </dgm:constrLst>
              </dgm:if>
              <dgm:else name="Name3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
                  <dgm:constr type="t" for="ch" forName="parentText2" refType="h" fact="0.1666"/>
                  <dgm:constr type="w" for="ch" forName="parentText2" refType="w" fact="0.7695"/>
                  <dgm:constr type="h" for="ch" forName="parentText2" refType="h" fact="0.5001"/>
                  <dgm:constr type="l" for="ch" forName="parentText3" refType="w" fact="0"/>
                  <dgm:constr type="t" for="ch" forName="parentText3" refType="h" fact="0.3333"/>
                  <dgm:constr type="w" for="ch" forName="parentText3" refType="w" fact="0.539"/>
                  <dgm:constr type="h" for="ch" forName="parentText3" refType="h" fact="0.5001"/>
                  <dgm:constr type="l" for="ch" forName="parentText4" refType="w" fact="0"/>
                  <dgm:constr type="t" for="ch" forName="parentText4" refType="h" fact="0.4999"/>
                  <dgm:constr type="w" for="ch" forName="parentText4" refType="w" fact="0.3085"/>
                  <dgm:constr type="h" for="ch" forName="parentText4" refType="h" fact="0.5001"/>
                </dgm:constrLst>
              </dgm:else>
            </dgm:choose>
          </dgm:if>
          <dgm:else name="Name38">
            <dgm:alg type="composite">
              <dgm:param type="ar" val="1.9377"/>
            </dgm:alg>
            <dgm:choose name="Name39">
              <dgm:if name="Name4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
                  <dgm:constr type="t" for="ch" forName="childText1" refType="h" fact="0.218"/>
                  <dgm:constr type="w" for="ch" forName="childText1" refType="w" fact="0.2305"/>
                  <dgm:constr type="h" for="ch" forName="childText1" refType="h" fact="0.5218"/>
                  <dgm:constr type="l" for="ch" forName="childText2" refType="w" fact="0.2305"/>
                  <dgm:constr type="t" for="ch" forName="childText2" refType="h" fact="0.312"/>
                  <dgm:constr type="w" for="ch" forName="childText2" refType="w" fact="0.2305"/>
                  <dgm:constr type="h" for="ch" forName="childText2" refType="h" fact="0.5085"/>
                  <dgm:constr type="l" for="ch" forName="childText3" refType="w" fact="0.461"/>
                  <dgm:constr type="t" for="ch" forName="childText3" refType="h" fact="0.406"/>
                  <dgm:constr type="w" for="ch" forName="childText3" refType="w" fact="0.2305"/>
                  <dgm:constr type="h" for="ch" forName="childText3" refType="h" fact="0.5119"/>
                  <dgm:constr type="l" for="ch" forName="childText4" refType="w" fact="0.6915"/>
                  <dgm:constr type="t" for="ch" forName="childText4" refType="h" fact="0.5"/>
                  <dgm:constr type="w" for="ch" forName="childText4" refType="w" fact="0.232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2305"/>
                  <dgm:constr type="t" for="ch" forName="parentText2" refType="h" fact="0.094"/>
                  <dgm:constr type="w" for="ch" forName="parentText2" refType="w" fact="0.7695"/>
                  <dgm:constr type="h" for="ch" forName="parentText2" refType="h" fact="0.2821"/>
                  <dgm:constr type="l" for="ch" forName="parentText3" refType="w" fact="0.461"/>
                  <dgm:constr type="t" for="ch" forName="parentText3" refType="h" fact="0.188"/>
                  <dgm:constr type="w" for="ch" forName="parentText3" refType="w" fact="0.539"/>
                  <dgm:constr type="h" for="ch" forName="parentText3" refType="h" fact="0.2821"/>
                  <dgm:constr type="l" for="ch" forName="parentText4" refType="w" fact="0.6915"/>
                  <dgm:constr type="t" for="ch" forName="parentText4" refType="h" fact="0.282"/>
                  <dgm:constr type="w" for="ch" forName="parentText4" refType="w" fact="0.3085"/>
                  <dgm:constr type="h" for="ch" forName="parentText4" refType="h" fact="0.2821"/>
                </dgm:constrLst>
              </dgm:if>
              <dgm:else name="Name4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7695"/>
                  <dgm:constr type="t" for="ch" forName="childText1" refType="h" fact="0.218"/>
                  <dgm:constr type="w" for="ch" forName="childText1" refType="w" fact="0.2305"/>
                  <dgm:constr type="h" for="ch" forName="childText1" refType="h" fact="0.5218"/>
                  <dgm:constr type="l" for="ch" forName="childText2" refType="w" fact="0.539"/>
                  <dgm:constr type="t" for="ch" forName="childText2" refType="h" fact="0.312"/>
                  <dgm:constr type="w" for="ch" forName="childText2" refType="w" fact="0.2305"/>
                  <dgm:constr type="h" for="ch" forName="childText2" refType="h" fact="0.5085"/>
                  <dgm:constr type="l" for="ch" forName="childText3" refType="w" fact="0.3085"/>
                  <dgm:constr type="t" for="ch" forName="childText3" refType="h" fact="0.406"/>
                  <dgm:constr type="w" for="ch" forName="childText3" refType="w" fact="0.2305"/>
                  <dgm:constr type="h" for="ch" forName="childText3" refType="h" fact="0.5119"/>
                  <dgm:constr type="l" for="ch" forName="childText4" refType="w" fact="0.076"/>
                  <dgm:constr type="t" for="ch" forName="childText4" refType="h" fact="0.5"/>
                  <dgm:constr type="w" for="ch" forName="childText4" refType="w" fact="0.234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
                  <dgm:constr type="t" for="ch" forName="parentText2" refType="h" fact="0.094"/>
                  <dgm:constr type="w" for="ch" forName="parentText2" refType="w" fact="0.7695"/>
                  <dgm:constr type="h" for="ch" forName="parentText2" refType="h" fact="0.2821"/>
                  <dgm:constr type="l" for="ch" forName="parentText3" refType="w" fact="0"/>
                  <dgm:constr type="t" for="ch" forName="parentText3" refType="h" fact="0.188"/>
                  <dgm:constr type="w" for="ch" forName="parentText3" refType="w" fact="0.539"/>
                  <dgm:constr type="h" for="ch" forName="parentText3" refType="h" fact="0.2821"/>
                  <dgm:constr type="l" for="ch" forName="parentText4" refType="w" fact="0"/>
                  <dgm:constr type="t" for="ch" forName="parentText4" refType="h" fact="0.282"/>
                  <dgm:constr type="w" for="ch" forName="parentText4" refType="w" fact="0.3085"/>
                  <dgm:constr type="h" for="ch" forName="parentText4" refType="h" fact="0.2821"/>
                </dgm:constrLst>
              </dgm:else>
            </dgm:choose>
          </dgm:else>
        </dgm:choose>
      </dgm:if>
      <dgm:else name="Name42">
        <dgm:choose name="Name43">
          <dgm:if name="Name44" axis="ch ch" ptType="node node" func="cnt" op="equ" val="0">
            <dgm:alg type="composite">
              <dgm:param type="ar" val="2.9463"/>
            </dgm:alg>
            <dgm:choose name="Name45">
              <dgm:if name="Name4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1848"/>
                  <dgm:constr type="t" for="ch" forName="parentText2" refType="h" fact="0.1429"/>
                  <dgm:constr type="w" for="ch" forName="parentText2" refType="w" fact="0.8152"/>
                  <dgm:constr type="h" for="ch" forName="parentText2" refType="h" fact="0.4285"/>
                  <dgm:constr type="l" for="ch" forName="parentText3" refType="w" fact="0.3696"/>
                  <dgm:constr type="t" for="ch" forName="parentText3" refType="h" fact="0.2858"/>
                  <dgm:constr type="w" for="ch" forName="parentText3" refType="w" fact="0.6304"/>
                  <dgm:constr type="h" for="ch" forName="parentText3" refType="h" fact="0.4285"/>
                  <dgm:constr type="l" for="ch" forName="parentText4" refType="w" fact="0.5545"/>
                  <dgm:constr type="t" for="ch" forName="parentText4" refType="h" fact="0.4286"/>
                  <dgm:constr type="w" for="ch" forName="parentText4" refType="w" fact="0.4455"/>
                  <dgm:constr type="h" for="ch" forName="parentText4" refType="h" fact="0.4285"/>
                  <dgm:constr type="l" for="ch" forName="parentText5" refType="w" fact="0.7393"/>
                  <dgm:constr type="t" for="ch" forName="parentText5" refType="h" fact="0.5715"/>
                  <dgm:constr type="w" for="ch" forName="parentText5" refType="w" fact="0.2607"/>
                  <dgm:constr type="h" for="ch" forName="parentText5" refType="h" fact="0.4285"/>
                </dgm:constrLst>
              </dgm:if>
              <dgm:else name="Name4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
                  <dgm:constr type="t" for="ch" forName="parentText2" refType="h" fact="0.1429"/>
                  <dgm:constr type="w" for="ch" forName="parentText2" refType="w" fact="0.8152"/>
                  <dgm:constr type="h" for="ch" forName="parentText2" refType="h" fact="0.4285"/>
                  <dgm:constr type="l" for="ch" forName="parentText3" refType="w" fact="0"/>
                  <dgm:constr type="t" for="ch" forName="parentText3" refType="h" fact="0.2858"/>
                  <dgm:constr type="w" for="ch" forName="parentText3" refType="w" fact="0.6304"/>
                  <dgm:constr type="h" for="ch" forName="parentText3" refType="h" fact="0.4285"/>
                  <dgm:constr type="l" for="ch" forName="parentText4" refType="w" fact="0"/>
                  <dgm:constr type="t" for="ch" forName="parentText4" refType="h" fact="0.4286"/>
                  <dgm:constr type="w" for="ch" forName="parentText4" refType="w" fact="0.4455"/>
                  <dgm:constr type="h" for="ch" forName="parentText4" refType="h" fact="0.4285"/>
                  <dgm:constr type="l" for="ch" forName="parentText5" refType="w" fact="0"/>
                  <dgm:constr type="t" for="ch" forName="parentText5" refType="h" fact="0.5715"/>
                  <dgm:constr type="w" for="ch" forName="parentText5" refType="w" fact="0.2607"/>
                  <dgm:constr type="h" for="ch" forName="parentText5" refType="h" fact="0.4285"/>
                </dgm:constrLst>
              </dgm:else>
            </dgm:choose>
          </dgm:if>
          <dgm:else name="Name48">
            <dgm:alg type="composite">
              <dgm:param type="ar" val="1.7837"/>
            </dgm:alg>
            <dgm:choose name="Name49">
              <dgm:if name="Name5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
                  <dgm:constr type="t" for="ch" forName="childText1" refType="h" fact="0.1997"/>
                  <dgm:constr type="w" for="ch" forName="childText1" refType="w" fact="0.18482"/>
                  <dgm:constr type="h" for="ch" forName="childText1" refType="h" fact="0.4763"/>
                  <dgm:constr type="l" for="ch" forName="childText2" refType="w" fact="0.1848"/>
                  <dgm:constr type="t" for="ch" forName="childText2" refType="h" fact="0.2862"/>
                  <dgm:constr type="w" for="ch" forName="childText2" refType="w" fact="0.18482"/>
                  <dgm:constr type="h" for="ch" forName="childText2" refType="h" fact="0.4763"/>
                  <dgm:constr type="l" for="ch" forName="childText3" refType="w" fact="0.3696"/>
                  <dgm:constr type="t" for="ch" forName="childText3" refType="h" fact="0.3727"/>
                  <dgm:constr type="w" for="ch" forName="childText3" refType="w" fact="0.18482"/>
                  <dgm:constr type="h" for="ch" forName="childText3" refType="h" fact="0.4763"/>
                  <dgm:constr type="l" for="ch" forName="childText4" refType="w" fact="0.5545"/>
                  <dgm:constr type="t" for="ch" forName="childText4" refType="h" fact="0.4592"/>
                  <dgm:constr type="w" for="ch" forName="childText4" refType="w" fact="0.18482"/>
                  <dgm:constr type="h" for="ch" forName="childText4" refType="h" fact="0.4763"/>
                  <dgm:constr type="l" for="ch" forName="childText5" refType="w" fact="0.7393"/>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1848"/>
                  <dgm:constr type="t" for="ch" forName="parentText2" refType="h" fact="0.0865"/>
                  <dgm:constr type="w" for="ch" forName="parentText2" refType="w" fact="0.8152"/>
                  <dgm:constr type="h" for="ch" forName="parentText2" refType="h" fact="0.2594"/>
                  <dgm:constr type="l" for="ch" forName="parentText3" refType="w" fact="0.3696"/>
                  <dgm:constr type="t" for="ch" forName="parentText3" refType="h" fact="0.173"/>
                  <dgm:constr type="w" for="ch" forName="parentText3" refType="w" fact="0.6304"/>
                  <dgm:constr type="h" for="ch" forName="parentText3" refType="h" fact="0.2594"/>
                  <dgm:constr type="l" for="ch" forName="parentText4" refType="w" fact="0.5545"/>
                  <dgm:constr type="t" for="ch" forName="parentText4" refType="h" fact="0.2595"/>
                  <dgm:constr type="w" for="ch" forName="parentText4" refType="w" fact="0.4455"/>
                  <dgm:constr type="h" for="ch" forName="parentText4" refType="h" fact="0.2594"/>
                  <dgm:constr type="l" for="ch" forName="parentText5" refType="w" fact="0.7393"/>
                  <dgm:constr type="t" for="ch" forName="parentText5" refType="h" fact="0.346"/>
                  <dgm:constr type="w" for="ch" forName="parentText5" refType="w" fact="0.2607"/>
                  <dgm:constr type="h" for="ch" forName="parentText5" refType="h" fact="0.2594"/>
                </dgm:constrLst>
              </dgm:if>
              <dgm:else name="Name5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81518"/>
                  <dgm:constr type="t" for="ch" forName="childText1" refType="h" fact="0.1997"/>
                  <dgm:constr type="w" for="ch" forName="childText1" refType="w" fact="0.18482"/>
                  <dgm:constr type="h" for="ch" forName="childText1" refType="h" fact="0.4763"/>
                  <dgm:constr type="l" for="ch" forName="childText2" refType="w" fact="0.63036"/>
                  <dgm:constr type="t" for="ch" forName="childText2" refType="h" fact="0.2862"/>
                  <dgm:constr type="w" for="ch" forName="childText2" refType="w" fact="0.18482"/>
                  <dgm:constr type="h" for="ch" forName="childText2" refType="h" fact="0.4763"/>
                  <dgm:constr type="l" for="ch" forName="childText3" refType="w" fact="0.44554"/>
                  <dgm:constr type="t" for="ch" forName="childText3" refType="h" fact="0.3727"/>
                  <dgm:constr type="w" for="ch" forName="childText3" refType="w" fact="0.18482"/>
                  <dgm:constr type="h" for="ch" forName="childText3" refType="h" fact="0.4763"/>
                  <dgm:constr type="l" for="ch" forName="childText4" refType="w" fact="0.26072"/>
                  <dgm:constr type="t" for="ch" forName="childText4" refType="h" fact="0.4592"/>
                  <dgm:constr type="w" for="ch" forName="childText4" refType="w" fact="0.18482"/>
                  <dgm:constr type="h" for="ch" forName="childText4" refType="h" fact="0.4763"/>
                  <dgm:constr type="l" for="ch" forName="childText5" refType="w" fact="0.0759"/>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
                  <dgm:constr type="t" for="ch" forName="parentText2" refType="h" fact="0.0865"/>
                  <dgm:constr type="w" for="ch" forName="parentText2" refType="w" fact="0.8152"/>
                  <dgm:constr type="h" for="ch" forName="parentText2" refType="h" fact="0.2594"/>
                  <dgm:constr type="l" for="ch" forName="parentText3" refType="w" fact="0"/>
                  <dgm:constr type="t" for="ch" forName="parentText3" refType="h" fact="0.173"/>
                  <dgm:constr type="w" for="ch" forName="parentText3" refType="w" fact="0.6304"/>
                  <dgm:constr type="h" for="ch" forName="parentText3" refType="h" fact="0.2594"/>
                  <dgm:constr type="l" for="ch" forName="parentText4" refType="w" fact="0"/>
                  <dgm:constr type="t" for="ch" forName="parentText4" refType="h" fact="0.2595"/>
                  <dgm:constr type="w" for="ch" forName="parentText4" refType="w" fact="0.4455"/>
                  <dgm:constr type="h" for="ch" forName="parentText4" refType="h" fact="0.2594"/>
                  <dgm:constr type="l" for="ch" forName="parentText5" refType="w" fact="0"/>
                  <dgm:constr type="t" for="ch" forName="parentText5" refType="h" fact="0.346"/>
                  <dgm:constr type="w" for="ch" forName="parentText5" refType="w" fact="0.2607"/>
                  <dgm:constr type="h" for="ch" forName="parentText5" refType="h" fact="0.2594"/>
                </dgm:constrLst>
              </dgm:else>
            </dgm:choose>
          </dgm:else>
        </dgm:choose>
      </dgm:else>
    </dgm:choose>
    <dgm:forEach name="Name52" axis="ch" ptType="node" cnt="1">
      <dgm:layoutNode name="parentText1" styleLbl="node1">
        <dgm:varLst>
          <dgm:chMax/>
          <dgm:chPref val="3"/>
          <dgm:bulletEnabled val="1"/>
        </dgm:varLst>
        <dgm:choose name="Name53">
          <dgm:if name="Name54"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55">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56">
        <dgm:if name="Name57" axis="ch" ptType="node" func="cnt" op="gte" val="1">
          <dgm:layoutNode name="childText1"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dgm:forEach>
    <dgm:forEach name="Name59" axis="ch" ptType="node" st="2" cnt="1">
      <dgm:layoutNode name="parentText2" styleLbl="node1">
        <dgm:varLst>
          <dgm:chMax/>
          <dgm:chPref val="3"/>
          <dgm:bulletEnabled val="1"/>
        </dgm:varLst>
        <dgm:choose name="Name60">
          <dgm:if name="Name61"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2">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63">
        <dgm:if name="Name64" axis="ch" ptType="node" func="cnt" op="gte" val="1">
          <dgm:layoutNode name="childText2"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5"/>
      </dgm:choose>
    </dgm:forEach>
    <dgm:forEach name="Name66" axis="ch" ptType="node" st="3" cnt="1">
      <dgm:layoutNode name="parentText3" styleLbl="node1">
        <dgm:varLst>
          <dgm:chMax/>
          <dgm:chPref val="3"/>
          <dgm:bulletEnabled val="1"/>
        </dgm:varLst>
        <dgm:choose name="Name67">
          <dgm:if name="Name68"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9">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0">
        <dgm:if name="Name71" axis="ch" ptType="node" func="cnt" op="gte" val="1">
          <dgm:layoutNode name="childText3"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forEach>
    <dgm:forEach name="Name73" axis="ch" ptType="node" st="4" cnt="1">
      <dgm:layoutNode name="parentText4" styleLbl="node1">
        <dgm:varLst>
          <dgm:chMax/>
          <dgm:chPref val="3"/>
          <dgm:bulletEnabled val="1"/>
        </dgm:varLst>
        <dgm:choose name="Name74">
          <dgm:if name="Name75"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76">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7">
        <dgm:if name="Name78" axis="ch" ptType="node" func="cnt" op="gte" val="1">
          <dgm:layoutNode name="childText4"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dgm:forEach>
    <dgm:forEach name="Name80" axis="ch" ptType="node" st="5" cnt="1">
      <dgm:layoutNode name="parentText5" styleLbl="node1">
        <dgm:varLst>
          <dgm:chMax/>
          <dgm:chPref val="3"/>
          <dgm:bulletEnabled val="1"/>
        </dgm:varLst>
        <dgm:choose name="Name81">
          <dgm:if name="Name82"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83">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84">
        <dgm:if name="Name85" axis="ch" ptType="node" func="cnt" op="gte" val="1">
          <dgm:layoutNode name="childText5"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7108" name="Rectangle 4"/>
          <p:cNvSpPr>
            <a:spLocks noGrp="1" noChangeArrowheads="1"/>
          </p:cNvSpPr>
          <p:nvPr>
            <p:ph type="ftr" sz="quarter" idx="2"/>
          </p:nvPr>
        </p:nvSpPr>
        <p:spPr bwMode="auto">
          <a:xfrm>
            <a:off x="3660775" y="468313"/>
            <a:ext cx="2759075" cy="2794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800"/>
            </a:lvl1pPr>
          </a:lstStyle>
          <a:p>
            <a:pPr>
              <a:defRPr/>
            </a:pPr>
            <a:r>
              <a:rPr lang="de-DE"/>
              <a:t>Prof. Dr. Max Mustermann | Musterfakultät</a:t>
            </a:r>
          </a:p>
        </p:txBody>
      </p:sp>
      <p:sp>
        <p:nvSpPr>
          <p:cNvPr id="47111" name="Text Box 7"/>
          <p:cNvSpPr txBox="1">
            <a:spLocks noChangeArrowheads="1"/>
          </p:cNvSpPr>
          <p:nvPr/>
        </p:nvSpPr>
        <p:spPr bwMode="auto">
          <a:xfrm>
            <a:off x="541338" y="8532813"/>
            <a:ext cx="3103562" cy="220662"/>
          </a:xfrm>
          <a:prstGeom prst="rect">
            <a:avLst/>
          </a:prstGeom>
          <a:noFill/>
          <a:ln w="9525">
            <a:noFill/>
            <a:miter lim="800000"/>
            <a:headEnd/>
            <a:tailEnd/>
          </a:ln>
          <a:effectLst/>
        </p:spPr>
        <p:txBody>
          <a:bodyPr lIns="0" tIns="0" rIns="0" bIns="0">
            <a:spAutoFit/>
          </a:bodyPr>
          <a:lstStyle/>
          <a:p>
            <a:pPr>
              <a:lnSpc>
                <a:spcPct val="65000"/>
              </a:lnSpc>
              <a:spcBef>
                <a:spcPct val="50000"/>
              </a:spcBef>
            </a:pPr>
            <a:r>
              <a:rPr lang="de-DE" sz="800"/>
              <a:t>KIT – Universität des Landes Baden-Württemberg und </a:t>
            </a:r>
          </a:p>
          <a:p>
            <a:pPr>
              <a:lnSpc>
                <a:spcPct val="65000"/>
              </a:lnSpc>
              <a:spcBef>
                <a:spcPct val="50000"/>
              </a:spcBef>
            </a:pPr>
            <a:r>
              <a:rPr lang="de-DE" sz="800"/>
              <a:t>nationales Forschungszentrum in der Helmholtz-Gemeinschaft</a:t>
            </a:r>
          </a:p>
        </p:txBody>
      </p:sp>
      <p:pic>
        <p:nvPicPr>
          <p:cNvPr id="9223" name="Picture 11" descr="KIT-Logo-rgb_de"/>
          <p:cNvPicPr>
            <a:picLocks noChangeAspect="1" noChangeArrowheads="1"/>
          </p:cNvPicPr>
          <p:nvPr/>
        </p:nvPicPr>
        <p:blipFill>
          <a:blip r:embed="rId2" cstate="print"/>
          <a:srcRect/>
          <a:stretch>
            <a:fillRect/>
          </a:stretch>
        </p:blipFill>
        <p:spPr bwMode="auto">
          <a:xfrm>
            <a:off x="549275" y="188913"/>
            <a:ext cx="1008063" cy="465137"/>
          </a:xfrm>
          <a:prstGeom prst="rect">
            <a:avLst/>
          </a:prstGeom>
          <a:noFill/>
          <a:ln w="9525">
            <a:noFill/>
            <a:miter lim="800000"/>
            <a:headEnd/>
            <a:tailEnd/>
          </a:ln>
        </p:spPr>
      </p:pic>
    </p:spTree>
    <p:extLst>
      <p:ext uri="{BB962C8B-B14F-4D97-AF65-F5344CB8AC3E}">
        <p14:creationId xmlns:p14="http://schemas.microsoft.com/office/powerpoint/2010/main" val="177181773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de-DE"/>
          </a:p>
        </p:txBody>
      </p:sp>
      <p:sp>
        <p:nvSpPr>
          <p:cNvPr id="307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de-DE"/>
          </a:p>
        </p:txBody>
      </p:sp>
      <p:sp>
        <p:nvSpPr>
          <p:cNvPr id="819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307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de-DE" noProof="0" smtClean="0"/>
              <a:t>Textmasterformate durch Klicken bearbeiten</a:t>
            </a:r>
          </a:p>
          <a:p>
            <a:pPr lvl="1"/>
            <a:r>
              <a:rPr lang="de-DE" noProof="0" smtClean="0"/>
              <a:t>Zweite Ebene</a:t>
            </a:r>
          </a:p>
          <a:p>
            <a:pPr lvl="2"/>
            <a:r>
              <a:rPr lang="de-DE" noProof="0" smtClean="0"/>
              <a:t>Dritte Ebene</a:t>
            </a:r>
          </a:p>
          <a:p>
            <a:pPr lvl="3"/>
            <a:r>
              <a:rPr lang="de-DE" noProof="0" smtClean="0"/>
              <a:t>Vierte Ebene</a:t>
            </a:r>
          </a:p>
          <a:p>
            <a:pPr lvl="4"/>
            <a:r>
              <a:rPr lang="de-DE" noProof="0" smtClean="0"/>
              <a:t>Fünfte Ebene</a:t>
            </a:r>
          </a:p>
        </p:txBody>
      </p:sp>
      <p:sp>
        <p:nvSpPr>
          <p:cNvPr id="307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r>
              <a:rPr lang="de-DE"/>
              <a:t>Prof. Dr. Max Mustermann | Musterfakultät</a:t>
            </a:r>
          </a:p>
        </p:txBody>
      </p:sp>
      <p:sp>
        <p:nvSpPr>
          <p:cNvPr id="307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C527DC3E-3A27-4D23-9336-3EAB36224A06}" type="slidenum">
              <a:rPr lang="de-DE"/>
              <a:pPr>
                <a:defRPr/>
              </a:pPr>
              <a:t>‹Nr.›</a:t>
            </a:fld>
            <a:endParaRPr lang="de-DE"/>
          </a:p>
        </p:txBody>
      </p:sp>
    </p:spTree>
    <p:extLst>
      <p:ext uri="{BB962C8B-B14F-4D97-AF65-F5344CB8AC3E}">
        <p14:creationId xmlns:p14="http://schemas.microsoft.com/office/powerpoint/2010/main" val="3922320450"/>
      </p:ext>
    </p:extLst>
  </p:cSld>
  <p:clrMap bg1="lt1" tx1="dk1" bg2="lt2" tx2="dk2" accent1="accent1" accent2="accent2" accent3="accent3" accent4="accent4" accent5="accent5" accent6="accent6" hlink="hlink" folHlink="folHlink"/>
  <p:hf hdr="0" dt="0"/>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de-DE"/>
          </a:p>
        </p:txBody>
      </p:sp>
      <p:sp>
        <p:nvSpPr>
          <p:cNvPr id="4" name="Fußzeilenplatzhalter 3"/>
          <p:cNvSpPr>
            <a:spLocks noGrp="1"/>
          </p:cNvSpPr>
          <p:nvPr>
            <p:ph type="ftr" sz="quarter" idx="10"/>
          </p:nvPr>
        </p:nvSpPr>
        <p:spPr/>
        <p:txBody>
          <a:bodyPr/>
          <a:lstStyle/>
          <a:p>
            <a:pPr>
              <a:defRPr/>
            </a:pPr>
            <a:r>
              <a:rPr lang="de-DE" smtClean="0"/>
              <a:t>Prof. Dr. Max Mustermann | Musterfakultät</a:t>
            </a:r>
            <a:endParaRPr lang="de-DE"/>
          </a:p>
        </p:txBody>
      </p:sp>
      <p:sp>
        <p:nvSpPr>
          <p:cNvPr id="5" name="Foliennummernplatzhalter 4"/>
          <p:cNvSpPr>
            <a:spLocks noGrp="1"/>
          </p:cNvSpPr>
          <p:nvPr>
            <p:ph type="sldNum" sz="quarter" idx="11"/>
          </p:nvPr>
        </p:nvSpPr>
        <p:spPr/>
        <p:txBody>
          <a:bodyPr/>
          <a:lstStyle/>
          <a:p>
            <a:pPr>
              <a:defRPr/>
            </a:pPr>
            <a:fld id="{C527DC3E-3A27-4D23-9336-3EAB36224A06}" type="slidenum">
              <a:rPr lang="de-DE" smtClean="0"/>
              <a:pPr>
                <a:defRPr/>
              </a:pPr>
              <a:t>1</a:t>
            </a:fld>
            <a:endParaRPr lang="de-DE"/>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sz="1200" kern="1200" baseline="0" dirty="0" smtClean="0">
              <a:solidFill>
                <a:schemeClr val="tx1"/>
              </a:solidFill>
              <a:effectLst/>
              <a:latin typeface="Arial" charset="0"/>
              <a:ea typeface="+mn-ea"/>
              <a:cs typeface="+mn-cs"/>
            </a:endParaRPr>
          </a:p>
          <a:p>
            <a:pPr marL="171450" indent="-171450" algn="just">
              <a:buFont typeface="Wingdings" pitchFamily="2" charset="2"/>
              <a:buChar char="v"/>
            </a:pPr>
            <a:r>
              <a:rPr lang="en-US" sz="1400" b="1" dirty="0" smtClean="0"/>
              <a:t>First</a:t>
            </a:r>
            <a:r>
              <a:rPr lang="en-US" sz="1400" dirty="0" smtClean="0"/>
              <a:t> I want to give You some preliminary information about the Karlsruhe Institute of Technology, called KIT, and the </a:t>
            </a:r>
            <a:r>
              <a:rPr lang="en-US" sz="1400" dirty="0" err="1" smtClean="0"/>
              <a:t>s.c.</a:t>
            </a:r>
            <a:r>
              <a:rPr lang="en-US" sz="1400" dirty="0" smtClean="0"/>
              <a:t> KIM-FIS Project.</a:t>
            </a:r>
          </a:p>
          <a:p>
            <a:pPr algn="just"/>
            <a:endParaRPr lang="en-US" sz="1400" kern="1200" baseline="0" dirty="0" smtClean="0">
              <a:solidFill>
                <a:schemeClr val="tx1"/>
              </a:solidFill>
              <a:effectLst/>
            </a:endParaRPr>
          </a:p>
          <a:p>
            <a:pPr marL="171450" indent="-171450" algn="just">
              <a:buFont typeface="Wingdings" pitchFamily="2" charset="2"/>
              <a:buChar char="v"/>
            </a:pPr>
            <a:r>
              <a:rPr lang="en-US" sz="1400" kern="1200" dirty="0" smtClean="0">
                <a:solidFill>
                  <a:schemeClr val="tx1"/>
                </a:solidFill>
                <a:effectLst/>
              </a:rPr>
              <a:t>In a </a:t>
            </a:r>
            <a:r>
              <a:rPr lang="en-US" sz="1400" b="1" kern="1200" dirty="0" smtClean="0">
                <a:solidFill>
                  <a:schemeClr val="tx1"/>
                </a:solidFill>
                <a:effectLst/>
              </a:rPr>
              <a:t>second step I </a:t>
            </a:r>
            <a:r>
              <a:rPr lang="en-US" sz="1400" kern="1200" dirty="0" smtClean="0">
                <a:solidFill>
                  <a:schemeClr val="tx1"/>
                </a:solidFill>
                <a:effectLst/>
              </a:rPr>
              <a:t>will try</a:t>
            </a:r>
            <a:r>
              <a:rPr lang="en-US" sz="1400" kern="1200" baseline="0" dirty="0" smtClean="0">
                <a:solidFill>
                  <a:schemeClr val="tx1"/>
                </a:solidFill>
                <a:effectLst/>
              </a:rPr>
              <a:t> to give You</a:t>
            </a:r>
            <a:r>
              <a:rPr lang="en-US" sz="1400" kern="1200" dirty="0" smtClean="0">
                <a:solidFill>
                  <a:schemeClr val="tx1"/>
                </a:solidFill>
                <a:effectLst/>
              </a:rPr>
              <a:t> </a:t>
            </a:r>
            <a:r>
              <a:rPr lang="en-US" sz="1400" kern="1200" baseline="0" dirty="0" smtClean="0">
                <a:solidFill>
                  <a:schemeClr val="tx1"/>
                </a:solidFill>
                <a:effectLst/>
              </a:rPr>
              <a:t>an</a:t>
            </a:r>
            <a:r>
              <a:rPr lang="en-US" sz="1400" kern="1200" dirty="0" smtClean="0">
                <a:solidFill>
                  <a:schemeClr val="tx1"/>
                </a:solidFill>
                <a:effectLst/>
              </a:rPr>
              <a:t> impression of the strong Resistance and </a:t>
            </a:r>
            <a:r>
              <a:rPr lang="en-US" sz="1400" kern="1200" dirty="0" err="1" smtClean="0">
                <a:solidFill>
                  <a:schemeClr val="tx1"/>
                </a:solidFill>
                <a:effectLst/>
              </a:rPr>
              <a:t>Scepticism</a:t>
            </a:r>
            <a:r>
              <a:rPr lang="en-US" sz="1400" kern="1200" dirty="0" smtClean="0">
                <a:solidFill>
                  <a:schemeClr val="tx1"/>
                </a:solidFill>
                <a:effectLst/>
              </a:rPr>
              <a:t>, we have to face </a:t>
            </a:r>
            <a:r>
              <a:rPr lang="en-US" sz="1400" dirty="0" smtClean="0"/>
              <a:t>in Rollout or preparing Rollout.</a:t>
            </a:r>
          </a:p>
          <a:p>
            <a:pPr algn="just"/>
            <a:endParaRPr lang="en-US" sz="1400" dirty="0" smtClean="0"/>
          </a:p>
          <a:p>
            <a:pPr marL="171450" indent="-171450" algn="just">
              <a:buFont typeface="Wingdings" pitchFamily="2" charset="2"/>
              <a:buChar char="v"/>
            </a:pPr>
            <a:r>
              <a:rPr lang="en-US" sz="1400" b="1" dirty="0" smtClean="0"/>
              <a:t>In the Final Chapter </a:t>
            </a:r>
            <a:r>
              <a:rPr lang="en-US" sz="1400" kern="1200" baseline="0" dirty="0" smtClean="0">
                <a:solidFill>
                  <a:schemeClr val="tx1"/>
                </a:solidFill>
                <a:effectLst/>
              </a:rPr>
              <a:t>it will be shown, with what Approach we try to increase</a:t>
            </a:r>
            <a:r>
              <a:rPr lang="en-US" sz="1400" kern="1200" dirty="0" smtClean="0">
                <a:solidFill>
                  <a:schemeClr val="tx1"/>
                </a:solidFill>
                <a:effectLst/>
              </a:rPr>
              <a:t> Probability of Acceptance. </a:t>
            </a:r>
            <a:endParaRPr lang="de-DE" sz="1400" kern="1200" dirty="0">
              <a:solidFill>
                <a:schemeClr val="tx1"/>
              </a:solidFill>
              <a:effectLst/>
            </a:endParaRPr>
          </a:p>
        </p:txBody>
      </p:sp>
      <p:sp>
        <p:nvSpPr>
          <p:cNvPr id="4" name="Fußzeilenplatzhalter 3"/>
          <p:cNvSpPr>
            <a:spLocks noGrp="1"/>
          </p:cNvSpPr>
          <p:nvPr>
            <p:ph type="ftr" sz="quarter" idx="10"/>
          </p:nvPr>
        </p:nvSpPr>
        <p:spPr/>
        <p:txBody>
          <a:bodyPr/>
          <a:lstStyle/>
          <a:p>
            <a:pPr>
              <a:defRPr/>
            </a:pPr>
            <a:r>
              <a:rPr lang="de-DE" smtClean="0"/>
              <a:t>Prof. Dr. Max Mustermann | Musterfakultät</a:t>
            </a:r>
            <a:endParaRPr lang="de-DE"/>
          </a:p>
        </p:txBody>
      </p:sp>
      <p:sp>
        <p:nvSpPr>
          <p:cNvPr id="5" name="Foliennummernplatzhalter 4"/>
          <p:cNvSpPr>
            <a:spLocks noGrp="1"/>
          </p:cNvSpPr>
          <p:nvPr>
            <p:ph type="sldNum" sz="quarter" idx="11"/>
          </p:nvPr>
        </p:nvSpPr>
        <p:spPr/>
        <p:txBody>
          <a:bodyPr/>
          <a:lstStyle/>
          <a:p>
            <a:pPr>
              <a:defRPr/>
            </a:pPr>
            <a:fld id="{31C458B2-0051-4E31-8A06-85780CBC6E6D}" type="slidenum">
              <a:rPr lang="de-DE" smtClean="0"/>
              <a:pPr>
                <a:defRPr/>
              </a:pPr>
              <a:t>2</a:t>
            </a:fld>
            <a:endParaRPr lang="de-DE"/>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Rot="1" noChangeAspect="1" noChangeArrowheads="1" noTextEdit="1"/>
          </p:cNvSpPr>
          <p:nvPr>
            <p:ph type="sldImg"/>
          </p:nvPr>
        </p:nvSpPr>
        <p:spPr>
          <a:ln/>
        </p:spPr>
      </p:sp>
      <p:sp>
        <p:nvSpPr>
          <p:cNvPr id="13315" name="Rectangle 3"/>
          <p:cNvSpPr>
            <a:spLocks noGrp="1" noChangeArrowheads="1"/>
          </p:cNvSpPr>
          <p:nvPr>
            <p:ph type="body" idx="1"/>
          </p:nvPr>
        </p:nvSpPr>
        <p:spPr>
          <a:noFill/>
          <a:ln/>
        </p:spPr>
        <p:txBody>
          <a:bodyPr/>
          <a:lstStyle/>
          <a:p>
            <a:pPr marL="285750" indent="-285750" algn="just">
              <a:buFont typeface="Arial" pitchFamily="34" charset="0"/>
              <a:buChar char="•"/>
            </a:pPr>
            <a:r>
              <a:rPr lang="en-US" sz="1400" dirty="0"/>
              <a:t>The Karlsruhe Institute of Technology (KIT) is a </a:t>
            </a:r>
            <a:r>
              <a:rPr lang="en-US" sz="1400" b="1" dirty="0"/>
              <a:t>German academic research and education institution resulting from a merger</a:t>
            </a:r>
            <a:r>
              <a:rPr lang="en-US" sz="1400" dirty="0"/>
              <a:t> of the </a:t>
            </a:r>
            <a:r>
              <a:rPr lang="en-US" sz="1400" dirty="0" smtClean="0"/>
              <a:t>former University of Karlsruhe </a:t>
            </a:r>
            <a:r>
              <a:rPr lang="en-US" sz="1400" dirty="0"/>
              <a:t>and the </a:t>
            </a:r>
            <a:r>
              <a:rPr lang="en-US" sz="1400" dirty="0" smtClean="0"/>
              <a:t>former Nuclear Research </a:t>
            </a:r>
            <a:r>
              <a:rPr lang="en-US" sz="1400" dirty="0"/>
              <a:t>Center </a:t>
            </a:r>
            <a:r>
              <a:rPr lang="en-US" sz="1400" dirty="0" smtClean="0"/>
              <a:t>Karlsruhe, that took place a few years ago.</a:t>
            </a:r>
            <a:endParaRPr lang="en-US" sz="1400" dirty="0"/>
          </a:p>
          <a:p>
            <a:pPr marL="285750" indent="-285750" algn="just">
              <a:buFont typeface="Arial" pitchFamily="34" charset="0"/>
              <a:buChar char="•"/>
            </a:pPr>
            <a:r>
              <a:rPr lang="en-US" sz="1400" dirty="0" smtClean="0"/>
              <a:t>KIT is </a:t>
            </a:r>
            <a:r>
              <a:rPr lang="en-US" sz="1400" b="1" dirty="0" smtClean="0"/>
              <a:t>unique</a:t>
            </a:r>
            <a:r>
              <a:rPr lang="en-US" sz="1400" dirty="0" smtClean="0"/>
              <a:t> in Germany`s Research-Landscape, because it </a:t>
            </a:r>
            <a:r>
              <a:rPr lang="en-US" sz="1400" b="1" dirty="0" smtClean="0"/>
              <a:t>bundles </a:t>
            </a:r>
            <a:r>
              <a:rPr lang="en-US" sz="1400" b="1" dirty="0"/>
              <a:t>two </a:t>
            </a:r>
            <a:r>
              <a:rPr lang="en-US" sz="1400" b="1" dirty="0" smtClean="0"/>
              <a:t>Missions</a:t>
            </a:r>
            <a:r>
              <a:rPr lang="en-US" sz="1400" dirty="0"/>
              <a:t>: We are </a:t>
            </a:r>
            <a:r>
              <a:rPr lang="en-US" sz="1400" b="1" dirty="0"/>
              <a:t>University of the state of Baden-Wuerttemberg </a:t>
            </a:r>
            <a:r>
              <a:rPr lang="en-US" sz="1400" dirty="0"/>
              <a:t>with teaching and research tasks and at the same time a </a:t>
            </a:r>
            <a:r>
              <a:rPr lang="en-US" sz="1400" b="1" dirty="0"/>
              <a:t>large-scale research institution of the Helmholtz Association </a:t>
            </a:r>
            <a:r>
              <a:rPr lang="en-US" sz="1400" dirty="0"/>
              <a:t>conducting program-oriented provident research on behalf of the Federal Republic of </a:t>
            </a:r>
            <a:r>
              <a:rPr lang="en-US" sz="1400" dirty="0" smtClean="0"/>
              <a:t>Germany.</a:t>
            </a:r>
            <a:endParaRPr lang="de-DE" sz="1400" b="1" kern="1200" baseline="0" dirty="0" smtClean="0">
              <a:solidFill>
                <a:schemeClr val="tx1"/>
              </a:solidFill>
            </a:endParaRPr>
          </a:p>
          <a:p>
            <a:pPr marL="285750" indent="-285750" algn="just">
              <a:buFont typeface="Arial" pitchFamily="34" charset="0"/>
              <a:buChar char="•"/>
            </a:pPr>
            <a:r>
              <a:rPr lang="en-US" sz="1400" kern="1200" baseline="0" dirty="0" smtClean="0">
                <a:solidFill>
                  <a:schemeClr val="tx1"/>
                </a:solidFill>
              </a:rPr>
              <a:t>Here some Facts &amp; Figures.</a:t>
            </a:r>
            <a:endParaRPr lang="de-DE" sz="1400" dirty="0" smtClean="0">
              <a:latin typeface="Arial"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pPr algn="just"/>
            <a:r>
              <a:rPr lang="de-DE" sz="1100" dirty="0" err="1" smtClean="0"/>
              <a:t>To</a:t>
            </a:r>
            <a:r>
              <a:rPr lang="de-DE" sz="1100" dirty="0" smtClean="0"/>
              <a:t> </a:t>
            </a:r>
            <a:r>
              <a:rPr lang="de-DE" sz="1100" dirty="0" err="1" smtClean="0"/>
              <a:t>support</a:t>
            </a:r>
            <a:r>
              <a:rPr lang="de-DE" sz="1100" dirty="0" smtClean="0"/>
              <a:t> </a:t>
            </a:r>
            <a:r>
              <a:rPr lang="de-DE" sz="1100" dirty="0" err="1" smtClean="0"/>
              <a:t>or</a:t>
            </a:r>
            <a:r>
              <a:rPr lang="de-DE" sz="1100" dirty="0" smtClean="0"/>
              <a:t> </a:t>
            </a:r>
            <a:r>
              <a:rPr lang="de-DE" sz="1100" dirty="0" err="1" smtClean="0"/>
              <a:t>enable</a:t>
            </a:r>
            <a:r>
              <a:rPr lang="de-DE" sz="1100" dirty="0" smtClean="0"/>
              <a:t> </a:t>
            </a:r>
            <a:r>
              <a:rPr lang="de-DE" sz="1100" dirty="0" err="1" smtClean="0"/>
              <a:t>the</a:t>
            </a:r>
            <a:r>
              <a:rPr lang="de-DE" sz="1100" dirty="0" smtClean="0"/>
              <a:t> </a:t>
            </a:r>
            <a:r>
              <a:rPr lang="de-DE" sz="1100" dirty="0" err="1" smtClean="0"/>
              <a:t>several</a:t>
            </a:r>
            <a:r>
              <a:rPr lang="de-DE" sz="1100" baseline="0" dirty="0" smtClean="0"/>
              <a:t> </a:t>
            </a:r>
            <a:r>
              <a:rPr lang="de-DE" sz="1100" baseline="0" dirty="0" err="1" smtClean="0"/>
              <a:t>Lifecycle-Processes</a:t>
            </a:r>
            <a:r>
              <a:rPr lang="de-DE" sz="1100" baseline="0" dirty="0" smtClean="0"/>
              <a:t> in </a:t>
            </a:r>
            <a:r>
              <a:rPr lang="de-DE" sz="1100" baseline="0" dirty="0" err="1" smtClean="0"/>
              <a:t>these</a:t>
            </a:r>
            <a:r>
              <a:rPr lang="de-DE" sz="1100" baseline="0" dirty="0" smtClean="0"/>
              <a:t> Fields </a:t>
            </a:r>
            <a:r>
              <a:rPr lang="de-DE" sz="1100" baseline="0" dirty="0" err="1" smtClean="0"/>
              <a:t>of</a:t>
            </a:r>
            <a:r>
              <a:rPr lang="de-DE" sz="1100" baseline="0" dirty="0" smtClean="0"/>
              <a:t> </a:t>
            </a:r>
            <a:r>
              <a:rPr lang="de-DE" sz="1100" baseline="0" dirty="0" err="1" smtClean="0"/>
              <a:t>Activity</a:t>
            </a:r>
            <a:r>
              <a:rPr lang="de-DE" sz="1100" baseline="0" dirty="0" smtClean="0"/>
              <a:t>, </a:t>
            </a:r>
            <a:r>
              <a:rPr lang="de-DE" sz="1100" baseline="0" dirty="0" err="1" smtClean="0"/>
              <a:t>we</a:t>
            </a:r>
            <a:r>
              <a:rPr lang="de-DE" sz="1100" baseline="0" dirty="0" smtClean="0"/>
              <a:t> </a:t>
            </a:r>
            <a:r>
              <a:rPr lang="de-DE" sz="1100" baseline="0" dirty="0" err="1" smtClean="0"/>
              <a:t>currently</a:t>
            </a:r>
            <a:r>
              <a:rPr lang="de-DE" sz="1100" baseline="0" dirty="0" smtClean="0"/>
              <a:t> </a:t>
            </a:r>
            <a:r>
              <a:rPr lang="de-DE" sz="1100" baseline="0" dirty="0" err="1" smtClean="0"/>
              <a:t>are</a:t>
            </a:r>
            <a:r>
              <a:rPr lang="de-DE" sz="1100" baseline="0" dirty="0" smtClean="0"/>
              <a:t> </a:t>
            </a:r>
            <a:r>
              <a:rPr lang="de-DE" sz="1100" baseline="0" dirty="0" err="1" smtClean="0"/>
              <a:t>establishing</a:t>
            </a:r>
            <a:r>
              <a:rPr lang="de-DE" sz="1100" baseline="0" dirty="0" smtClean="0"/>
              <a:t> </a:t>
            </a:r>
            <a:r>
              <a:rPr lang="de-DE" sz="1100" baseline="0" dirty="0" err="1" smtClean="0"/>
              <a:t>three</a:t>
            </a:r>
            <a:r>
              <a:rPr lang="de-DE" sz="1100" baseline="0" dirty="0" smtClean="0"/>
              <a:t> </a:t>
            </a:r>
            <a:r>
              <a:rPr lang="de-DE" sz="1100" baseline="0" dirty="0" err="1" smtClean="0"/>
              <a:t>major</a:t>
            </a:r>
            <a:r>
              <a:rPr lang="de-DE" sz="1100" baseline="0" dirty="0" smtClean="0"/>
              <a:t> </a:t>
            </a:r>
            <a:r>
              <a:rPr lang="de-DE" sz="1100" baseline="0" dirty="0" err="1" smtClean="0"/>
              <a:t>Applications</a:t>
            </a:r>
            <a:r>
              <a:rPr lang="de-DE" sz="1100" baseline="0" dirty="0" smtClean="0"/>
              <a:t>:</a:t>
            </a:r>
          </a:p>
          <a:p>
            <a:pPr algn="just"/>
            <a:endParaRPr lang="de-DE" sz="1100" baseline="0" dirty="0" smtClean="0"/>
          </a:p>
          <a:p>
            <a:pPr marL="171450" marR="0" indent="-171450" algn="just" defTabSz="914400" rtl="0" eaLnBrk="0" fontAlgn="base" latinLnBrk="0" hangingPunct="0">
              <a:lnSpc>
                <a:spcPct val="100000"/>
              </a:lnSpc>
              <a:spcBef>
                <a:spcPct val="30000"/>
              </a:spcBef>
              <a:spcAft>
                <a:spcPct val="0"/>
              </a:spcAft>
              <a:buClrTx/>
              <a:buSzTx/>
              <a:buFont typeface="Wingdings" pitchFamily="2" charset="2"/>
              <a:buChar char="v"/>
              <a:tabLst/>
              <a:defRPr/>
            </a:pPr>
            <a:r>
              <a:rPr lang="de-DE" sz="1100" baseline="0" dirty="0" smtClean="0"/>
              <a:t>in </a:t>
            </a:r>
            <a:r>
              <a:rPr lang="de-DE" sz="1100" b="1" baseline="0" dirty="0" smtClean="0"/>
              <a:t>HR &amp; </a:t>
            </a:r>
            <a:r>
              <a:rPr lang="de-DE" sz="1100" b="1" baseline="0" dirty="0" err="1" smtClean="0"/>
              <a:t>Finance</a:t>
            </a:r>
            <a:r>
              <a:rPr lang="de-DE" sz="1100" b="1" baseline="0" dirty="0" smtClean="0"/>
              <a:t> </a:t>
            </a:r>
            <a:r>
              <a:rPr lang="de-DE" sz="1100" baseline="0" dirty="0" err="1" smtClean="0"/>
              <a:t>we</a:t>
            </a:r>
            <a:r>
              <a:rPr lang="de-DE" sz="1100" baseline="0" dirty="0" smtClean="0"/>
              <a:t> </a:t>
            </a:r>
            <a:r>
              <a:rPr lang="de-DE" sz="1100" baseline="0" dirty="0" err="1" smtClean="0"/>
              <a:t>are</a:t>
            </a:r>
            <a:r>
              <a:rPr lang="de-DE" sz="1100" baseline="0" dirty="0" smtClean="0"/>
              <a:t> </a:t>
            </a:r>
            <a:r>
              <a:rPr lang="de-DE" sz="1100" baseline="0" dirty="0" err="1" smtClean="0"/>
              <a:t>merging</a:t>
            </a:r>
            <a:r>
              <a:rPr lang="de-DE" sz="1100" baseline="0" dirty="0" smtClean="0"/>
              <a:t> </a:t>
            </a:r>
            <a:r>
              <a:rPr lang="de-DE" sz="1100" baseline="0" dirty="0" err="1" smtClean="0"/>
              <a:t>the</a:t>
            </a:r>
            <a:r>
              <a:rPr lang="de-DE" sz="1100" baseline="0" dirty="0" smtClean="0"/>
              <a:t> </a:t>
            </a:r>
            <a:r>
              <a:rPr lang="de-DE" sz="1100" baseline="0" dirty="0" err="1" smtClean="0"/>
              <a:t>two</a:t>
            </a:r>
            <a:r>
              <a:rPr lang="de-DE" sz="1100" baseline="0" dirty="0" smtClean="0"/>
              <a:t> </a:t>
            </a:r>
            <a:r>
              <a:rPr lang="de-DE" sz="1100" b="1" baseline="0" dirty="0" smtClean="0"/>
              <a:t>ERP-Systems</a:t>
            </a:r>
            <a:r>
              <a:rPr lang="de-DE" sz="1100" b="0" baseline="0" dirty="0" smtClean="0"/>
              <a:t>, </a:t>
            </a:r>
            <a:r>
              <a:rPr lang="de-DE" sz="1100" baseline="0" dirty="0" err="1" smtClean="0"/>
              <a:t>that</a:t>
            </a:r>
            <a:r>
              <a:rPr lang="de-DE" sz="1100" baseline="0" dirty="0" smtClean="0"/>
              <a:t> </a:t>
            </a:r>
            <a:r>
              <a:rPr lang="de-DE" sz="1100" baseline="0" dirty="0" err="1" smtClean="0"/>
              <a:t>worked</a:t>
            </a:r>
            <a:r>
              <a:rPr lang="de-DE" sz="1100" baseline="0" dirty="0" smtClean="0"/>
              <a:t> </a:t>
            </a:r>
            <a:r>
              <a:rPr lang="de-DE" sz="1100" baseline="0" dirty="0" err="1" smtClean="0"/>
              <a:t>independently</a:t>
            </a:r>
            <a:r>
              <a:rPr lang="de-DE" sz="1100" baseline="0" dirty="0" smtClean="0"/>
              <a:t> in </a:t>
            </a:r>
            <a:r>
              <a:rPr lang="de-DE" sz="1100" baseline="0" dirty="0" err="1" smtClean="0"/>
              <a:t>both</a:t>
            </a:r>
            <a:r>
              <a:rPr lang="de-DE" sz="1100" baseline="0" dirty="0" smtClean="0"/>
              <a:t> </a:t>
            </a:r>
            <a:r>
              <a:rPr lang="de-DE" sz="1100" baseline="0" dirty="0" err="1" smtClean="0"/>
              <a:t>Missions</a:t>
            </a:r>
            <a:r>
              <a:rPr lang="de-DE" sz="1100" baseline="0" dirty="0" smtClean="0"/>
              <a:t> </a:t>
            </a:r>
            <a:r>
              <a:rPr lang="de-DE" sz="1100" baseline="0" dirty="0" err="1" smtClean="0"/>
              <a:t>of</a:t>
            </a:r>
            <a:r>
              <a:rPr lang="de-DE" sz="1100" baseline="0" dirty="0" smtClean="0"/>
              <a:t> KIT in </a:t>
            </a:r>
            <a:r>
              <a:rPr lang="de-DE" sz="1100" baseline="0" dirty="0" err="1" smtClean="0"/>
              <a:t>the</a:t>
            </a:r>
            <a:r>
              <a:rPr lang="de-DE" sz="1100" baseline="0" dirty="0" smtClean="0"/>
              <a:t> last </a:t>
            </a:r>
            <a:r>
              <a:rPr lang="de-DE" sz="1100" baseline="0" dirty="0" err="1" smtClean="0"/>
              <a:t>years</a:t>
            </a:r>
            <a:r>
              <a:rPr lang="de-DE" sz="1100" baseline="0" dirty="0" smtClean="0"/>
              <a:t>, </a:t>
            </a:r>
          </a:p>
          <a:p>
            <a:pPr marL="171450" indent="-171450" algn="just">
              <a:buFont typeface="Wingdings" pitchFamily="2" charset="2"/>
              <a:buChar char="v"/>
            </a:pPr>
            <a:r>
              <a:rPr lang="de-DE" sz="1100" baseline="0" dirty="0" smtClean="0"/>
              <a:t>In </a:t>
            </a:r>
            <a:r>
              <a:rPr lang="de-DE" sz="1100" b="1" baseline="0" dirty="0" smtClean="0"/>
              <a:t>Higher Education </a:t>
            </a:r>
            <a:r>
              <a:rPr lang="de-DE" sz="1100" baseline="0" dirty="0" smtClean="0"/>
              <a:t>a </a:t>
            </a:r>
            <a:r>
              <a:rPr lang="de-DE" sz="1100" b="1" baseline="0" dirty="0" smtClean="0"/>
              <a:t>Campus Management System</a:t>
            </a:r>
            <a:r>
              <a:rPr lang="de-DE" sz="1100" baseline="0" dirty="0" smtClean="0"/>
              <a:t>, </a:t>
            </a:r>
          </a:p>
          <a:p>
            <a:pPr marL="171450" indent="-171450" algn="just">
              <a:buFont typeface="Wingdings" pitchFamily="2" charset="2"/>
              <a:buChar char="v"/>
            </a:pPr>
            <a:r>
              <a:rPr lang="de-DE" sz="1100" baseline="0" dirty="0" smtClean="0"/>
              <a:t>in </a:t>
            </a:r>
            <a:r>
              <a:rPr lang="de-DE" sz="1100" baseline="0" dirty="0" err="1" smtClean="0"/>
              <a:t>the</a:t>
            </a:r>
            <a:r>
              <a:rPr lang="de-DE" sz="1100" baseline="0" dirty="0" smtClean="0"/>
              <a:t> Area </a:t>
            </a:r>
            <a:r>
              <a:rPr lang="de-DE" sz="1100" b="1" baseline="0" dirty="0" err="1" smtClean="0"/>
              <a:t>of</a:t>
            </a:r>
            <a:r>
              <a:rPr lang="de-DE" sz="1100" b="1" baseline="0" dirty="0" smtClean="0"/>
              <a:t> Research </a:t>
            </a:r>
            <a:r>
              <a:rPr lang="de-DE" sz="1100" b="1" baseline="0" dirty="0" err="1" smtClean="0"/>
              <a:t>and</a:t>
            </a:r>
            <a:r>
              <a:rPr lang="de-DE" sz="1100" b="1" baseline="0" dirty="0" smtClean="0"/>
              <a:t> Innovation </a:t>
            </a:r>
            <a:r>
              <a:rPr lang="de-DE" sz="1100" baseline="0" dirty="0" smtClean="0"/>
              <a:t>– </a:t>
            </a:r>
            <a:r>
              <a:rPr lang="de-DE" sz="1100" baseline="0" dirty="0" err="1" smtClean="0"/>
              <a:t>besides</a:t>
            </a:r>
            <a:r>
              <a:rPr lang="de-DE" sz="1100" baseline="0" dirty="0" smtClean="0"/>
              <a:t> </a:t>
            </a:r>
            <a:r>
              <a:rPr lang="de-DE" sz="1100" baseline="0" dirty="0" err="1" smtClean="0"/>
              <a:t>our</a:t>
            </a:r>
            <a:r>
              <a:rPr lang="de-DE" sz="1100" baseline="0" dirty="0" smtClean="0"/>
              <a:t> </a:t>
            </a:r>
            <a:r>
              <a:rPr lang="de-DE" sz="1100" baseline="0" dirty="0" err="1" smtClean="0"/>
              <a:t>excellent</a:t>
            </a:r>
            <a:r>
              <a:rPr lang="de-DE" sz="1100" baseline="0" dirty="0" smtClean="0"/>
              <a:t> Services in Scientific Computing </a:t>
            </a:r>
            <a:r>
              <a:rPr lang="de-DE" sz="1100" baseline="0" dirty="0" err="1" smtClean="0"/>
              <a:t>and</a:t>
            </a:r>
            <a:r>
              <a:rPr lang="de-DE" sz="1100" baseline="0" dirty="0" smtClean="0"/>
              <a:t> Large </a:t>
            </a:r>
            <a:r>
              <a:rPr lang="de-DE" sz="1100" baseline="0" dirty="0" err="1" smtClean="0"/>
              <a:t>Scale</a:t>
            </a:r>
            <a:r>
              <a:rPr lang="de-DE" sz="1100" baseline="0" dirty="0" smtClean="0"/>
              <a:t> Data Management </a:t>
            </a:r>
            <a:r>
              <a:rPr lang="de-DE" sz="1100" baseline="0" dirty="0" err="1" smtClean="0"/>
              <a:t>and</a:t>
            </a:r>
            <a:r>
              <a:rPr lang="de-DE" sz="1100" baseline="0" dirty="0" smtClean="0"/>
              <a:t> Analysis – </a:t>
            </a:r>
            <a:r>
              <a:rPr lang="de-DE" sz="1100" baseline="0" dirty="0" err="1" smtClean="0"/>
              <a:t>we</a:t>
            </a:r>
            <a:r>
              <a:rPr lang="de-DE" sz="1100" baseline="0" dirty="0" smtClean="0"/>
              <a:t> </a:t>
            </a:r>
            <a:r>
              <a:rPr lang="de-DE" sz="1100" baseline="0" dirty="0" err="1" smtClean="0"/>
              <a:t>are</a:t>
            </a:r>
            <a:r>
              <a:rPr lang="de-DE" sz="1100" baseline="0" dirty="0" smtClean="0"/>
              <a:t> </a:t>
            </a:r>
            <a:r>
              <a:rPr lang="de-DE" sz="1100" baseline="0" dirty="0" err="1" smtClean="0"/>
              <a:t>implementing</a:t>
            </a:r>
            <a:r>
              <a:rPr lang="de-DE" sz="1100" baseline="0" dirty="0" smtClean="0"/>
              <a:t> a </a:t>
            </a:r>
            <a:r>
              <a:rPr lang="de-DE" sz="1100" b="1" baseline="0" dirty="0" err="1" smtClean="0"/>
              <a:t>Current</a:t>
            </a:r>
            <a:r>
              <a:rPr lang="de-DE" sz="1100" b="1" baseline="0" dirty="0" smtClean="0"/>
              <a:t> Research Information System</a:t>
            </a:r>
            <a:r>
              <a:rPr lang="de-DE" sz="1100" baseline="0" dirty="0" smtClean="0"/>
              <a:t>.</a:t>
            </a:r>
          </a:p>
          <a:p>
            <a:pPr marL="0" indent="0" algn="just">
              <a:buFont typeface="Wingdings" pitchFamily="2" charset="2"/>
              <a:buNone/>
            </a:pPr>
            <a:endParaRPr lang="de-DE" sz="1100" baseline="0" dirty="0" smtClean="0"/>
          </a:p>
          <a:p>
            <a:pPr marL="0" indent="0" algn="just">
              <a:buFont typeface="Wingdings" pitchFamily="2" charset="2"/>
              <a:buNone/>
            </a:pPr>
            <a:r>
              <a:rPr lang="de-DE" sz="1100" dirty="0" smtClean="0"/>
              <a:t>As </a:t>
            </a:r>
            <a:r>
              <a:rPr lang="de-DE" sz="1100" dirty="0" err="1" smtClean="0"/>
              <a:t>the</a:t>
            </a:r>
            <a:r>
              <a:rPr lang="de-DE" sz="1100" dirty="0" smtClean="0"/>
              <a:t> Center </a:t>
            </a:r>
            <a:r>
              <a:rPr lang="de-DE" sz="1100" dirty="0" err="1" smtClean="0"/>
              <a:t>of</a:t>
            </a:r>
            <a:r>
              <a:rPr lang="de-DE" sz="1100" dirty="0" smtClean="0"/>
              <a:t> an Integrated </a:t>
            </a:r>
            <a:r>
              <a:rPr lang="de-DE" sz="1100" dirty="0" err="1" smtClean="0"/>
              <a:t>and</a:t>
            </a:r>
            <a:r>
              <a:rPr lang="de-DE" sz="1100" dirty="0" smtClean="0"/>
              <a:t> Service </a:t>
            </a:r>
            <a:r>
              <a:rPr lang="de-DE" sz="1100" dirty="0" err="1" smtClean="0"/>
              <a:t>Oriented</a:t>
            </a:r>
            <a:r>
              <a:rPr lang="de-DE" sz="1100" dirty="0" smtClean="0"/>
              <a:t> </a:t>
            </a:r>
            <a:r>
              <a:rPr lang="de-DE" sz="1100" dirty="0" err="1" smtClean="0"/>
              <a:t>Architecture</a:t>
            </a:r>
            <a:r>
              <a:rPr lang="de-DE" sz="1100" dirty="0" smtClean="0"/>
              <a:t> </a:t>
            </a:r>
            <a:r>
              <a:rPr lang="de-DE" sz="1100" baseline="0" dirty="0" err="1" smtClean="0"/>
              <a:t>we</a:t>
            </a:r>
            <a:r>
              <a:rPr lang="de-DE" sz="1100" baseline="0" dirty="0" smtClean="0"/>
              <a:t> </a:t>
            </a:r>
            <a:r>
              <a:rPr lang="de-DE" sz="1100" baseline="0" dirty="0" err="1" smtClean="0"/>
              <a:t>developed</a:t>
            </a:r>
            <a:r>
              <a:rPr lang="de-DE" sz="1100" baseline="0" dirty="0" smtClean="0"/>
              <a:t> </a:t>
            </a:r>
            <a:r>
              <a:rPr lang="de-DE" sz="1100" dirty="0" smtClean="0"/>
              <a:t>a </a:t>
            </a:r>
            <a:r>
              <a:rPr lang="de-DE" sz="1100" dirty="0" err="1" smtClean="0"/>
              <a:t>federated</a:t>
            </a:r>
            <a:r>
              <a:rPr lang="de-DE" sz="1100" baseline="0" dirty="0" smtClean="0"/>
              <a:t> </a:t>
            </a:r>
            <a:r>
              <a:rPr lang="de-DE" sz="1100" b="1" baseline="0" dirty="0" smtClean="0"/>
              <a:t>Identity Management</a:t>
            </a:r>
            <a:r>
              <a:rPr lang="de-DE" sz="1100" b="0" baseline="0" dirty="0" smtClean="0"/>
              <a:t> </a:t>
            </a:r>
            <a:r>
              <a:rPr lang="de-DE" sz="1100" b="0" baseline="0" dirty="0" err="1" smtClean="0"/>
              <a:t>already</a:t>
            </a:r>
            <a:r>
              <a:rPr lang="de-DE" sz="1100" b="0" baseline="0" dirty="0" smtClean="0"/>
              <a:t> in 2006.</a:t>
            </a:r>
            <a:endParaRPr lang="de-DE" sz="1100" dirty="0" smtClean="0"/>
          </a:p>
        </p:txBody>
      </p:sp>
      <p:sp>
        <p:nvSpPr>
          <p:cNvPr id="4" name="Fußzeilenplatzhalter 3"/>
          <p:cNvSpPr>
            <a:spLocks noGrp="1"/>
          </p:cNvSpPr>
          <p:nvPr>
            <p:ph type="ftr" sz="quarter" idx="10"/>
          </p:nvPr>
        </p:nvSpPr>
        <p:spPr/>
        <p:txBody>
          <a:bodyPr/>
          <a:lstStyle/>
          <a:p>
            <a:pPr>
              <a:defRPr/>
            </a:pPr>
            <a:r>
              <a:rPr lang="de-DE" smtClean="0"/>
              <a:t>Prof. Dr. Max Mustermann | Musterfakultät</a:t>
            </a:r>
            <a:endParaRPr lang="de-DE"/>
          </a:p>
        </p:txBody>
      </p:sp>
      <p:sp>
        <p:nvSpPr>
          <p:cNvPr id="5" name="Foliennummernplatzhalter 4"/>
          <p:cNvSpPr>
            <a:spLocks noGrp="1"/>
          </p:cNvSpPr>
          <p:nvPr>
            <p:ph type="sldNum" sz="quarter" idx="11"/>
          </p:nvPr>
        </p:nvSpPr>
        <p:spPr/>
        <p:txBody>
          <a:bodyPr/>
          <a:lstStyle/>
          <a:p>
            <a:pPr>
              <a:defRPr/>
            </a:pPr>
            <a:fld id="{31C458B2-0051-4E31-8A06-85780CBC6E6D}" type="slidenum">
              <a:rPr lang="de-DE" smtClean="0"/>
              <a:pPr>
                <a:defRPr/>
              </a:pPr>
              <a:t>4</a:t>
            </a:fld>
            <a:endParaRPr lang="de-DE"/>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pPr marL="285750" marR="0" indent="-285750" algn="just" defTabSz="914400" rtl="0" eaLnBrk="0" fontAlgn="base" latinLnBrk="0" hangingPunct="0">
              <a:lnSpc>
                <a:spcPct val="100000"/>
              </a:lnSpc>
              <a:spcBef>
                <a:spcPct val="30000"/>
              </a:spcBef>
              <a:spcAft>
                <a:spcPct val="0"/>
              </a:spcAft>
              <a:buClrTx/>
              <a:buSzTx/>
              <a:buFont typeface="Arial" pitchFamily="34" charset="0"/>
              <a:buChar char="•"/>
              <a:tabLst/>
              <a:defRPr/>
            </a:pPr>
            <a:r>
              <a:rPr lang="en-US" sz="1400" i="0" kern="1200" dirty="0" smtClean="0">
                <a:solidFill>
                  <a:schemeClr val="tx1"/>
                </a:solidFill>
                <a:effectLst/>
              </a:rPr>
              <a:t>Since January 2011 in the Phase I we enabled the System to manage </a:t>
            </a:r>
            <a:r>
              <a:rPr lang="en-US" sz="1400" b="1" i="0" kern="1200" dirty="0" smtClean="0">
                <a:solidFill>
                  <a:schemeClr val="tx1"/>
                </a:solidFill>
                <a:effectLst/>
              </a:rPr>
              <a:t>Publications and Projects.</a:t>
            </a:r>
            <a:endParaRPr lang="en-US" sz="1400" i="0" kern="1200" dirty="0" smtClean="0">
              <a:solidFill>
                <a:schemeClr val="tx1"/>
              </a:solidFill>
              <a:effectLst/>
            </a:endParaRPr>
          </a:p>
          <a:p>
            <a:pPr marL="285750" indent="-285750" algn="just">
              <a:buFont typeface="Arial" pitchFamily="34" charset="0"/>
              <a:buChar char="•"/>
              <a:defRPr/>
            </a:pPr>
            <a:r>
              <a:rPr lang="en-US" sz="1400" i="0" kern="1200" dirty="0" smtClean="0">
                <a:solidFill>
                  <a:schemeClr val="tx1"/>
                </a:solidFill>
                <a:effectLst/>
              </a:rPr>
              <a:t>In the Module </a:t>
            </a:r>
            <a:r>
              <a:rPr lang="en-US" sz="1400" b="1" dirty="0"/>
              <a:t>Reporting, Controlling, Quality </a:t>
            </a:r>
            <a:r>
              <a:rPr lang="en-US" sz="1400" b="1" dirty="0" smtClean="0"/>
              <a:t>Management we </a:t>
            </a:r>
            <a:r>
              <a:rPr lang="en-US" sz="1400" i="0" kern="1200" dirty="0" smtClean="0">
                <a:solidFill>
                  <a:schemeClr val="tx1"/>
                </a:solidFill>
                <a:effectLst/>
              </a:rPr>
              <a:t>established mechanisms, that enable the KIT-CRIS to work as a </a:t>
            </a:r>
            <a:r>
              <a:rPr lang="en-US" sz="1400" b="1" i="0" kern="1200" dirty="0" smtClean="0">
                <a:solidFill>
                  <a:schemeClr val="tx1"/>
                </a:solidFill>
                <a:effectLst/>
              </a:rPr>
              <a:t>Business-Intelligence Tool</a:t>
            </a:r>
            <a:r>
              <a:rPr lang="en-US" sz="1400" dirty="0"/>
              <a:t>.</a:t>
            </a:r>
            <a:endParaRPr lang="de-DE" sz="1400" dirty="0" smtClean="0"/>
          </a:p>
          <a:p>
            <a:pPr marL="285750" marR="0" indent="-285750" algn="just" defTabSz="914400" rtl="0" eaLnBrk="0" fontAlgn="base" latinLnBrk="0" hangingPunct="0">
              <a:lnSpc>
                <a:spcPct val="100000"/>
              </a:lnSpc>
              <a:spcBef>
                <a:spcPct val="30000"/>
              </a:spcBef>
              <a:spcAft>
                <a:spcPct val="0"/>
              </a:spcAft>
              <a:buClrTx/>
              <a:buSzTx/>
              <a:buFont typeface="Arial" pitchFamily="34" charset="0"/>
              <a:buChar char="•"/>
              <a:tabLst/>
              <a:defRPr/>
            </a:pPr>
            <a:r>
              <a:rPr lang="en-US" sz="1400" b="1" i="0" kern="1200" dirty="0" smtClean="0">
                <a:solidFill>
                  <a:schemeClr val="tx1"/>
                </a:solidFill>
                <a:effectLst/>
              </a:rPr>
              <a:t>With Publications</a:t>
            </a:r>
            <a:r>
              <a:rPr lang="en-US" sz="1400" b="1" i="0" kern="1200" baseline="0" dirty="0" smtClean="0">
                <a:solidFill>
                  <a:schemeClr val="tx1"/>
                </a:solidFill>
                <a:effectLst/>
              </a:rPr>
              <a:t> and Projects </a:t>
            </a:r>
            <a:r>
              <a:rPr lang="en-US" sz="1400" b="1" i="0" kern="1200" dirty="0" smtClean="0">
                <a:solidFill>
                  <a:schemeClr val="tx1"/>
                </a:solidFill>
                <a:effectLst/>
              </a:rPr>
              <a:t>the system currently is rolled out at 3 of overall 140 institutes</a:t>
            </a:r>
            <a:r>
              <a:rPr lang="en-US" sz="1400" i="0" kern="1200" dirty="0" smtClean="0">
                <a:solidFill>
                  <a:schemeClr val="tx1"/>
                </a:solidFill>
                <a:effectLst/>
              </a:rPr>
              <a:t>. </a:t>
            </a:r>
          </a:p>
          <a:p>
            <a:pPr marL="285750" marR="0" indent="-285750" algn="just" defTabSz="914400" rtl="0" eaLnBrk="0" fontAlgn="base" latinLnBrk="0" hangingPunct="0">
              <a:lnSpc>
                <a:spcPct val="100000"/>
              </a:lnSpc>
              <a:spcBef>
                <a:spcPct val="30000"/>
              </a:spcBef>
              <a:spcAft>
                <a:spcPct val="0"/>
              </a:spcAft>
              <a:buClrTx/>
              <a:buSzTx/>
              <a:buFont typeface="Arial" pitchFamily="34" charset="0"/>
              <a:buChar char="•"/>
              <a:tabLst/>
              <a:defRPr/>
            </a:pPr>
            <a:r>
              <a:rPr lang="en-US" sz="1400" i="0" kern="1200" dirty="0" smtClean="0">
                <a:solidFill>
                  <a:schemeClr val="tx1"/>
                </a:solidFill>
                <a:effectLst/>
              </a:rPr>
              <a:t>If the system is accepted and successfully deployed, we expect an easier and faster rollout at the remaining 137 institutes in 2013 and 2014. </a:t>
            </a:r>
          </a:p>
          <a:p>
            <a:pPr indent="-180000" algn="just"/>
            <a:endParaRPr lang="de-DE" sz="1100" dirty="0" smtClean="0"/>
          </a:p>
        </p:txBody>
      </p:sp>
      <p:sp>
        <p:nvSpPr>
          <p:cNvPr id="4" name="Fußzeilenplatzhalter 3"/>
          <p:cNvSpPr>
            <a:spLocks noGrp="1"/>
          </p:cNvSpPr>
          <p:nvPr>
            <p:ph type="ftr" sz="quarter" idx="10"/>
          </p:nvPr>
        </p:nvSpPr>
        <p:spPr/>
        <p:txBody>
          <a:bodyPr/>
          <a:lstStyle/>
          <a:p>
            <a:pPr>
              <a:defRPr/>
            </a:pPr>
            <a:r>
              <a:rPr lang="de-DE" smtClean="0"/>
              <a:t>Prof. Dr. Max Mustermann | Musterfakultät</a:t>
            </a:r>
            <a:endParaRPr lang="de-DE"/>
          </a:p>
        </p:txBody>
      </p:sp>
      <p:sp>
        <p:nvSpPr>
          <p:cNvPr id="5" name="Foliennummernplatzhalter 4"/>
          <p:cNvSpPr>
            <a:spLocks noGrp="1"/>
          </p:cNvSpPr>
          <p:nvPr>
            <p:ph type="sldNum" sz="quarter" idx="11"/>
          </p:nvPr>
        </p:nvSpPr>
        <p:spPr/>
        <p:txBody>
          <a:bodyPr/>
          <a:lstStyle/>
          <a:p>
            <a:pPr>
              <a:defRPr/>
            </a:pPr>
            <a:fld id="{31C458B2-0051-4E31-8A06-85780CBC6E6D}" type="slidenum">
              <a:rPr lang="de-DE" smtClean="0"/>
              <a:pPr>
                <a:defRPr/>
              </a:pPr>
              <a:t>5</a:t>
            </a:fld>
            <a:endParaRPr lang="de-DE"/>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pPr marL="285750" indent="-285750">
              <a:buFont typeface="Arial" pitchFamily="34" charset="0"/>
              <a:buChar char="•"/>
            </a:pPr>
            <a:r>
              <a:rPr lang="de-DE" sz="1400" b="1" dirty="0" err="1" smtClean="0"/>
              <a:t>Acceptance</a:t>
            </a:r>
            <a:r>
              <a:rPr lang="de-DE" sz="1400" b="1" dirty="0" smtClean="0"/>
              <a:t> – </a:t>
            </a:r>
            <a:r>
              <a:rPr lang="de-DE" sz="1400" b="1" dirty="0" err="1" smtClean="0"/>
              <a:t>as</a:t>
            </a:r>
            <a:r>
              <a:rPr lang="de-DE" sz="1400" b="1" dirty="0" smtClean="0"/>
              <a:t> </a:t>
            </a:r>
            <a:r>
              <a:rPr lang="de-DE" sz="1400" b="1" dirty="0" err="1" smtClean="0"/>
              <a:t>You</a:t>
            </a:r>
            <a:r>
              <a:rPr lang="de-DE" sz="1400" b="1" dirty="0" smtClean="0"/>
              <a:t> all </a:t>
            </a:r>
            <a:r>
              <a:rPr lang="de-DE" sz="1400" b="1" dirty="0" err="1" smtClean="0"/>
              <a:t>know</a:t>
            </a:r>
            <a:r>
              <a:rPr lang="de-DE" sz="1400" b="1" dirty="0" smtClean="0"/>
              <a:t> – </a:t>
            </a:r>
            <a:r>
              <a:rPr lang="de-DE" sz="1400" b="1" dirty="0" err="1" smtClean="0"/>
              <a:t>is</a:t>
            </a:r>
            <a:r>
              <a:rPr lang="de-DE" sz="1400" b="1" dirty="0" smtClean="0"/>
              <a:t> </a:t>
            </a:r>
            <a:r>
              <a:rPr lang="de-DE" sz="1400" b="1" dirty="0" err="1" smtClean="0"/>
              <a:t>one</a:t>
            </a:r>
            <a:r>
              <a:rPr lang="de-DE" sz="1400" b="1" dirty="0" smtClean="0"/>
              <a:t> </a:t>
            </a:r>
            <a:r>
              <a:rPr lang="de-DE" sz="1400" b="1" dirty="0" err="1" smtClean="0"/>
              <a:t>of</a:t>
            </a:r>
            <a:r>
              <a:rPr lang="de-DE" sz="1400" b="1" dirty="0" smtClean="0"/>
              <a:t> </a:t>
            </a:r>
            <a:r>
              <a:rPr lang="de-DE" sz="1400" b="1" dirty="0" err="1" smtClean="0"/>
              <a:t>the</a:t>
            </a:r>
            <a:r>
              <a:rPr lang="de-DE" sz="1400" b="1" dirty="0" smtClean="0"/>
              <a:t> </a:t>
            </a:r>
            <a:r>
              <a:rPr lang="de-DE" sz="1400" b="1" dirty="0" err="1" smtClean="0"/>
              <a:t>biggest</a:t>
            </a:r>
            <a:r>
              <a:rPr lang="de-DE" sz="1400" b="1" dirty="0" smtClean="0"/>
              <a:t> </a:t>
            </a:r>
            <a:r>
              <a:rPr lang="de-DE" sz="1400" b="1" dirty="0" err="1" smtClean="0"/>
              <a:t>Risks</a:t>
            </a:r>
            <a:r>
              <a:rPr lang="de-DE" sz="1400" b="1" dirty="0" smtClean="0"/>
              <a:t> </a:t>
            </a:r>
            <a:r>
              <a:rPr lang="de-DE" sz="1400" b="1" dirty="0" err="1" smtClean="0"/>
              <a:t>of</a:t>
            </a:r>
            <a:r>
              <a:rPr lang="de-DE" sz="1400" b="1" dirty="0" smtClean="0"/>
              <a:t> CRIS-Implementation Projects </a:t>
            </a:r>
            <a:r>
              <a:rPr lang="de-DE" sz="1400" dirty="0" err="1" smtClean="0"/>
              <a:t>and</a:t>
            </a:r>
            <a:r>
              <a:rPr lang="de-DE" sz="1400" dirty="0" smtClean="0"/>
              <a:t> </a:t>
            </a:r>
            <a:r>
              <a:rPr lang="de-DE" sz="1400" dirty="0" err="1" smtClean="0"/>
              <a:t>something</a:t>
            </a:r>
            <a:r>
              <a:rPr lang="de-DE" sz="1400" dirty="0" smtClean="0"/>
              <a:t>, </a:t>
            </a:r>
            <a:r>
              <a:rPr lang="de-DE" sz="1400" dirty="0" err="1" smtClean="0"/>
              <a:t>that</a:t>
            </a:r>
            <a:r>
              <a:rPr lang="de-DE" sz="1400" dirty="0" smtClean="0"/>
              <a:t> Project Managers </a:t>
            </a:r>
            <a:r>
              <a:rPr lang="de-DE" sz="1400" dirty="0" err="1" smtClean="0"/>
              <a:t>definitely</a:t>
            </a:r>
            <a:r>
              <a:rPr lang="de-DE" sz="1400" dirty="0" smtClean="0"/>
              <a:t> </a:t>
            </a:r>
            <a:r>
              <a:rPr lang="de-DE" sz="1400" dirty="0" err="1" smtClean="0"/>
              <a:t>have</a:t>
            </a:r>
            <a:r>
              <a:rPr lang="de-DE" sz="1400" dirty="0" smtClean="0"/>
              <a:t> </a:t>
            </a:r>
            <a:r>
              <a:rPr lang="de-DE" sz="1400" dirty="0" err="1" smtClean="0"/>
              <a:t>to</a:t>
            </a:r>
            <a:r>
              <a:rPr lang="de-DE" sz="1400" dirty="0" smtClean="0"/>
              <a:t> deal </a:t>
            </a:r>
            <a:r>
              <a:rPr lang="de-DE" sz="1400" dirty="0" err="1" smtClean="0"/>
              <a:t>with</a:t>
            </a:r>
            <a:r>
              <a:rPr lang="de-DE" sz="1400" dirty="0" smtClean="0"/>
              <a:t>.</a:t>
            </a:r>
          </a:p>
          <a:p>
            <a:pPr marL="285750" indent="-285750">
              <a:buFont typeface="Arial" pitchFamily="34" charset="0"/>
              <a:buChar char="•"/>
            </a:pPr>
            <a:r>
              <a:rPr lang="de-DE" sz="1400" dirty="0" smtClean="0"/>
              <a:t>On </a:t>
            </a:r>
            <a:r>
              <a:rPr lang="de-DE" sz="1400" dirty="0" err="1" smtClean="0"/>
              <a:t>this</a:t>
            </a:r>
            <a:r>
              <a:rPr lang="de-DE" sz="1400" dirty="0" smtClean="0"/>
              <a:t> Slide I </a:t>
            </a:r>
            <a:r>
              <a:rPr lang="de-DE" sz="1400" dirty="0" err="1" smtClean="0"/>
              <a:t>have</a:t>
            </a:r>
            <a:r>
              <a:rPr lang="de-DE" sz="1400" dirty="0" smtClean="0"/>
              <a:t> </a:t>
            </a:r>
            <a:r>
              <a:rPr lang="de-DE" sz="1400" dirty="0" err="1" smtClean="0"/>
              <a:t>collected</a:t>
            </a:r>
            <a:r>
              <a:rPr lang="de-DE" sz="1400" dirty="0" smtClean="0"/>
              <a:t> </a:t>
            </a:r>
            <a:r>
              <a:rPr lang="de-DE" sz="1400" b="1" dirty="0" err="1" smtClean="0"/>
              <a:t>Popular</a:t>
            </a:r>
            <a:r>
              <a:rPr lang="de-DE" sz="1400" b="1" dirty="0" smtClean="0"/>
              <a:t> Statements </a:t>
            </a:r>
            <a:r>
              <a:rPr lang="de-DE" sz="1400" b="1" dirty="0" err="1" smtClean="0"/>
              <a:t>of</a:t>
            </a:r>
            <a:r>
              <a:rPr lang="de-DE" sz="1400" b="1" dirty="0" smtClean="0"/>
              <a:t> </a:t>
            </a:r>
            <a:r>
              <a:rPr lang="de-DE" sz="1400" b="1" dirty="0" err="1" smtClean="0"/>
              <a:t>our</a:t>
            </a:r>
            <a:r>
              <a:rPr lang="de-DE" sz="1400" b="1" dirty="0" smtClean="0"/>
              <a:t> </a:t>
            </a:r>
            <a:r>
              <a:rPr lang="de-DE" sz="1400" b="1" dirty="0" err="1" smtClean="0"/>
              <a:t>Scientists</a:t>
            </a:r>
            <a:r>
              <a:rPr lang="de-DE" sz="1400" dirty="0" smtClean="0"/>
              <a:t> – </a:t>
            </a:r>
            <a:r>
              <a:rPr lang="de-DE" sz="1400" dirty="0" err="1" smtClean="0"/>
              <a:t>both</a:t>
            </a:r>
            <a:r>
              <a:rPr lang="de-DE" sz="1400" dirty="0" smtClean="0"/>
              <a:t> Professors </a:t>
            </a:r>
            <a:r>
              <a:rPr lang="de-DE" sz="1400" dirty="0" err="1" smtClean="0"/>
              <a:t>and</a:t>
            </a:r>
            <a:r>
              <a:rPr lang="de-DE" sz="1400" dirty="0"/>
              <a:t> </a:t>
            </a:r>
            <a:r>
              <a:rPr lang="de-DE" sz="1400" dirty="0" err="1" smtClean="0"/>
              <a:t>ordinary</a:t>
            </a:r>
            <a:r>
              <a:rPr lang="de-DE" sz="1400" dirty="0" smtClean="0"/>
              <a:t> </a:t>
            </a:r>
            <a:r>
              <a:rPr lang="de-DE" sz="1400" dirty="0" err="1" smtClean="0"/>
              <a:t>Staff</a:t>
            </a:r>
            <a:r>
              <a:rPr lang="de-DE" sz="1400" dirty="0" smtClean="0"/>
              <a:t> – </a:t>
            </a:r>
            <a:r>
              <a:rPr lang="de-DE" sz="1400" dirty="0" err="1" smtClean="0"/>
              <a:t>that</a:t>
            </a:r>
            <a:r>
              <a:rPr lang="de-DE" sz="1400" dirty="0" smtClean="0"/>
              <a:t> </a:t>
            </a:r>
            <a:r>
              <a:rPr lang="de-DE" sz="1400" dirty="0" err="1" smtClean="0"/>
              <a:t>might</a:t>
            </a:r>
            <a:r>
              <a:rPr lang="de-DE" sz="1400" dirty="0" smtClean="0"/>
              <a:t> </a:t>
            </a:r>
            <a:r>
              <a:rPr lang="de-DE" sz="1400" dirty="0" err="1" smtClean="0"/>
              <a:t>seem</a:t>
            </a:r>
            <a:r>
              <a:rPr lang="de-DE" sz="1400" dirty="0" smtClean="0"/>
              <a:t> </a:t>
            </a:r>
            <a:r>
              <a:rPr lang="de-DE" sz="1400" dirty="0" err="1" smtClean="0"/>
              <a:t>familiar</a:t>
            </a:r>
            <a:r>
              <a:rPr lang="de-DE" sz="1400" dirty="0" smtClean="0"/>
              <a:t> </a:t>
            </a:r>
            <a:r>
              <a:rPr lang="de-DE" sz="1400" dirty="0" err="1" smtClean="0"/>
              <a:t>to</a:t>
            </a:r>
            <a:r>
              <a:rPr lang="de-DE" sz="1400" dirty="0" smtClean="0"/>
              <a:t> </a:t>
            </a:r>
            <a:r>
              <a:rPr lang="de-DE" sz="1400" dirty="0" err="1" smtClean="0"/>
              <a:t>You</a:t>
            </a:r>
            <a:r>
              <a:rPr lang="de-DE" sz="1400" dirty="0" smtClean="0"/>
              <a:t>. </a:t>
            </a:r>
          </a:p>
          <a:p>
            <a:pPr marL="285750" indent="-285750">
              <a:buFont typeface="Arial" pitchFamily="34" charset="0"/>
              <a:buChar char="•"/>
            </a:pPr>
            <a:r>
              <a:rPr lang="de-DE" sz="1400" dirty="0" err="1" smtClean="0"/>
              <a:t>What</a:t>
            </a:r>
            <a:r>
              <a:rPr lang="de-DE" sz="1400" dirty="0" smtClean="0"/>
              <a:t> I </a:t>
            </a:r>
            <a:r>
              <a:rPr lang="de-DE" sz="1400" dirty="0" err="1" smtClean="0"/>
              <a:t>found</a:t>
            </a:r>
            <a:r>
              <a:rPr lang="de-DE" sz="1400" dirty="0" smtClean="0"/>
              <a:t> </a:t>
            </a:r>
            <a:r>
              <a:rPr lang="de-DE" sz="1400" b="1" dirty="0" err="1" smtClean="0"/>
              <a:t>especially</a:t>
            </a:r>
            <a:r>
              <a:rPr lang="de-DE" sz="1400" b="1" dirty="0" smtClean="0"/>
              <a:t> </a:t>
            </a:r>
            <a:r>
              <a:rPr lang="de-DE" sz="1400" b="1" dirty="0" err="1" smtClean="0"/>
              <a:t>interesting</a:t>
            </a:r>
            <a:r>
              <a:rPr lang="de-DE" sz="1400" b="1" dirty="0" smtClean="0"/>
              <a:t> </a:t>
            </a:r>
            <a:r>
              <a:rPr lang="de-DE" sz="1400" dirty="0" err="1" smtClean="0"/>
              <a:t>is</a:t>
            </a:r>
            <a:r>
              <a:rPr lang="de-DE" sz="1400" dirty="0" smtClean="0"/>
              <a:t> </a:t>
            </a:r>
            <a:r>
              <a:rPr lang="de-DE" sz="1400" dirty="0" err="1" smtClean="0"/>
              <a:t>the</a:t>
            </a:r>
            <a:r>
              <a:rPr lang="de-DE" sz="1400" dirty="0" smtClean="0"/>
              <a:t> </a:t>
            </a:r>
            <a:r>
              <a:rPr lang="de-DE" sz="1400" b="1" dirty="0" smtClean="0"/>
              <a:t>Attitude </a:t>
            </a:r>
            <a:r>
              <a:rPr lang="de-DE" sz="1400" b="1" dirty="0" err="1" smtClean="0"/>
              <a:t>towards</a:t>
            </a:r>
            <a:r>
              <a:rPr lang="de-DE" sz="1400" b="1" dirty="0" smtClean="0"/>
              <a:t> </a:t>
            </a:r>
            <a:r>
              <a:rPr lang="de-DE" sz="1400" b="1" dirty="0" err="1" smtClean="0"/>
              <a:t>the</a:t>
            </a:r>
            <a:r>
              <a:rPr lang="de-DE" sz="1400" b="1" dirty="0" smtClean="0"/>
              <a:t> Executive Board </a:t>
            </a:r>
            <a:r>
              <a:rPr lang="de-DE" sz="1400" b="1" dirty="0" err="1" smtClean="0"/>
              <a:t>and</a:t>
            </a:r>
            <a:r>
              <a:rPr lang="de-DE" sz="1400" b="1" dirty="0" smtClean="0"/>
              <a:t> </a:t>
            </a:r>
            <a:r>
              <a:rPr lang="de-DE" sz="1400" b="1" dirty="0" err="1" smtClean="0"/>
              <a:t>the</a:t>
            </a:r>
            <a:r>
              <a:rPr lang="de-DE" sz="1400" b="1" dirty="0" smtClean="0"/>
              <a:t> Central Administration</a:t>
            </a:r>
            <a:r>
              <a:rPr lang="de-DE" sz="1400" dirty="0"/>
              <a:t> </a:t>
            </a:r>
            <a:r>
              <a:rPr lang="de-DE" sz="1400" dirty="0" err="1" smtClean="0"/>
              <a:t>expressed</a:t>
            </a:r>
            <a:r>
              <a:rPr lang="de-DE" sz="1400" dirty="0" smtClean="0"/>
              <a:t> </a:t>
            </a:r>
            <a:r>
              <a:rPr lang="de-DE" sz="1400" dirty="0" err="1" smtClean="0"/>
              <a:t>here</a:t>
            </a:r>
            <a:r>
              <a:rPr lang="de-DE" sz="1400" dirty="0" smtClean="0"/>
              <a:t>. I just </a:t>
            </a:r>
            <a:r>
              <a:rPr lang="de-DE" sz="1400" dirty="0" err="1" smtClean="0"/>
              <a:t>want</a:t>
            </a:r>
            <a:r>
              <a:rPr lang="de-DE" sz="1400" dirty="0" smtClean="0"/>
              <a:t> </a:t>
            </a:r>
            <a:r>
              <a:rPr lang="de-DE" sz="1400" dirty="0" err="1" smtClean="0"/>
              <a:t>to</a:t>
            </a:r>
            <a:r>
              <a:rPr lang="de-DE" sz="1400" dirty="0" smtClean="0"/>
              <a:t> </a:t>
            </a:r>
            <a:r>
              <a:rPr lang="de-DE" sz="1400" dirty="0" err="1" smtClean="0"/>
              <a:t>highlight</a:t>
            </a:r>
            <a:r>
              <a:rPr lang="de-DE" sz="1400" dirty="0" smtClean="0"/>
              <a:t> </a:t>
            </a:r>
            <a:r>
              <a:rPr lang="de-DE" sz="1400" b="1" dirty="0" err="1" smtClean="0"/>
              <a:t>two</a:t>
            </a:r>
            <a:r>
              <a:rPr lang="de-DE" sz="1400" b="1" dirty="0" smtClean="0"/>
              <a:t> </a:t>
            </a:r>
            <a:r>
              <a:rPr lang="de-DE" sz="1400" b="1" dirty="0" err="1"/>
              <a:t>A</a:t>
            </a:r>
            <a:r>
              <a:rPr lang="de-DE" sz="1400" b="1" dirty="0" err="1" smtClean="0"/>
              <a:t>spects</a:t>
            </a:r>
            <a:r>
              <a:rPr lang="de-DE" sz="1400" dirty="0" smtClean="0"/>
              <a:t>: </a:t>
            </a:r>
          </a:p>
          <a:p>
            <a:pPr marL="742950" lvl="1" indent="-285750">
              <a:buFont typeface="Arial" pitchFamily="34" charset="0"/>
              <a:buChar char="•"/>
            </a:pPr>
            <a:r>
              <a:rPr lang="de-DE" sz="1400" dirty="0" smtClean="0"/>
              <a:t>People </a:t>
            </a:r>
            <a:r>
              <a:rPr lang="de-DE" sz="1400" dirty="0" err="1" smtClean="0"/>
              <a:t>use</a:t>
            </a:r>
            <a:r>
              <a:rPr lang="de-DE" sz="1400" dirty="0" smtClean="0"/>
              <a:t> </a:t>
            </a:r>
            <a:r>
              <a:rPr lang="de-DE" sz="1400" dirty="0" err="1" smtClean="0"/>
              <a:t>to</a:t>
            </a:r>
            <a:r>
              <a:rPr lang="de-DE" sz="1400" dirty="0" smtClean="0"/>
              <a:t> </a:t>
            </a:r>
            <a:r>
              <a:rPr lang="de-DE" sz="1400" dirty="0" err="1" smtClean="0"/>
              <a:t>make</a:t>
            </a:r>
            <a:r>
              <a:rPr lang="de-DE" sz="1400" dirty="0" smtClean="0"/>
              <a:t> </a:t>
            </a:r>
            <a:r>
              <a:rPr lang="de-DE" sz="1400" dirty="0" err="1" smtClean="0"/>
              <a:t>very</a:t>
            </a:r>
            <a:r>
              <a:rPr lang="de-DE" sz="1400" dirty="0" smtClean="0"/>
              <a:t> </a:t>
            </a:r>
            <a:r>
              <a:rPr lang="de-DE" sz="1400" dirty="0" err="1" smtClean="0"/>
              <a:t>clear</a:t>
            </a:r>
            <a:r>
              <a:rPr lang="de-DE" sz="1400" dirty="0" smtClean="0"/>
              <a:t>, </a:t>
            </a:r>
            <a:r>
              <a:rPr lang="de-DE" sz="1400" dirty="0" err="1" smtClean="0"/>
              <a:t>to</a:t>
            </a:r>
            <a:r>
              <a:rPr lang="de-DE" sz="1400" dirty="0" smtClean="0"/>
              <a:t> </a:t>
            </a:r>
            <a:r>
              <a:rPr lang="de-DE" sz="1400" dirty="0" err="1" smtClean="0"/>
              <a:t>what</a:t>
            </a:r>
            <a:r>
              <a:rPr lang="de-DE" sz="1400" dirty="0" smtClean="0"/>
              <a:t> </a:t>
            </a:r>
            <a:r>
              <a:rPr lang="de-DE" sz="1400" dirty="0" err="1" smtClean="0"/>
              <a:t>degree</a:t>
            </a:r>
            <a:r>
              <a:rPr lang="de-DE" sz="1400" dirty="0" smtClean="0"/>
              <a:t> </a:t>
            </a:r>
            <a:r>
              <a:rPr lang="de-DE" sz="1400" dirty="0" err="1" smtClean="0"/>
              <a:t>the</a:t>
            </a:r>
            <a:r>
              <a:rPr lang="de-DE" sz="1400" dirty="0" smtClean="0"/>
              <a:t> </a:t>
            </a:r>
            <a:r>
              <a:rPr lang="de-DE" sz="1400" b="1" dirty="0" smtClean="0"/>
              <a:t>Institutes </a:t>
            </a:r>
            <a:r>
              <a:rPr lang="de-DE" sz="1400" b="1" dirty="0" err="1" smtClean="0"/>
              <a:t>see</a:t>
            </a:r>
            <a:r>
              <a:rPr lang="de-DE" sz="1400" b="1" dirty="0" smtClean="0"/>
              <a:t> </a:t>
            </a:r>
            <a:r>
              <a:rPr lang="de-DE" sz="1400" b="1" dirty="0" err="1" smtClean="0"/>
              <a:t>themselves</a:t>
            </a:r>
            <a:r>
              <a:rPr lang="de-DE" sz="1400" b="1" dirty="0" smtClean="0"/>
              <a:t> </a:t>
            </a:r>
            <a:r>
              <a:rPr lang="de-DE" sz="1400" b="1" dirty="0" err="1" smtClean="0"/>
              <a:t>as</a:t>
            </a:r>
            <a:r>
              <a:rPr lang="de-DE" sz="1400" b="1" dirty="0" smtClean="0"/>
              <a:t> </a:t>
            </a:r>
            <a:r>
              <a:rPr lang="de-DE" sz="1400" b="1" dirty="0" err="1" smtClean="0"/>
              <a:t>only</a:t>
            </a:r>
            <a:r>
              <a:rPr lang="de-DE" sz="1400" b="1" dirty="0" smtClean="0"/>
              <a:t> </a:t>
            </a:r>
            <a:r>
              <a:rPr lang="de-DE" sz="1400" b="1" dirty="0" err="1" smtClean="0"/>
              <a:t>loosely</a:t>
            </a:r>
            <a:r>
              <a:rPr lang="de-DE" sz="1400" b="1" dirty="0" smtClean="0"/>
              <a:t> </a:t>
            </a:r>
            <a:r>
              <a:rPr lang="de-DE" sz="1400" b="1" dirty="0" err="1" smtClean="0"/>
              <a:t>connected</a:t>
            </a:r>
            <a:r>
              <a:rPr lang="de-DE" sz="1400" b="1" dirty="0" smtClean="0"/>
              <a:t> </a:t>
            </a:r>
            <a:r>
              <a:rPr lang="de-DE" sz="1400" b="1" dirty="0" err="1" smtClean="0"/>
              <a:t>with</a:t>
            </a:r>
            <a:r>
              <a:rPr lang="de-DE" sz="1400" b="1" dirty="0" smtClean="0"/>
              <a:t> </a:t>
            </a:r>
            <a:r>
              <a:rPr lang="de-DE" sz="1400" b="1" dirty="0" err="1" smtClean="0"/>
              <a:t>the</a:t>
            </a:r>
            <a:r>
              <a:rPr lang="de-DE" sz="1400" b="1" dirty="0" smtClean="0"/>
              <a:t> KIT </a:t>
            </a:r>
            <a:r>
              <a:rPr lang="de-DE" sz="1400" dirty="0" err="1" smtClean="0"/>
              <a:t>as</a:t>
            </a:r>
            <a:r>
              <a:rPr lang="de-DE" sz="1400" dirty="0" smtClean="0"/>
              <a:t> </a:t>
            </a:r>
            <a:r>
              <a:rPr lang="de-DE" sz="1400" dirty="0" err="1" smtClean="0"/>
              <a:t>the</a:t>
            </a:r>
            <a:r>
              <a:rPr lang="de-DE" sz="1400" dirty="0" smtClean="0"/>
              <a:t> </a:t>
            </a:r>
            <a:r>
              <a:rPr lang="de-DE" sz="1400" dirty="0" err="1" smtClean="0"/>
              <a:t>overarching</a:t>
            </a:r>
            <a:r>
              <a:rPr lang="de-DE" sz="1400" dirty="0" smtClean="0"/>
              <a:t> </a:t>
            </a:r>
            <a:r>
              <a:rPr lang="de-DE" sz="1400" dirty="0" err="1" smtClean="0"/>
              <a:t>structure</a:t>
            </a:r>
            <a:r>
              <a:rPr lang="de-DE" sz="1400" dirty="0" smtClean="0"/>
              <a:t>. </a:t>
            </a:r>
          </a:p>
          <a:p>
            <a:pPr marL="742950" lvl="1" indent="-285750">
              <a:buFont typeface="Arial" pitchFamily="34" charset="0"/>
              <a:buChar char="•"/>
            </a:pPr>
            <a:r>
              <a:rPr lang="de-DE" sz="1400" b="1" dirty="0" smtClean="0"/>
              <a:t>Executive Board </a:t>
            </a:r>
            <a:r>
              <a:rPr lang="de-DE" sz="1400" b="1" dirty="0" err="1" smtClean="0"/>
              <a:t>and</a:t>
            </a:r>
            <a:r>
              <a:rPr lang="de-DE" sz="1400" b="1" dirty="0" smtClean="0"/>
              <a:t> Central Administration </a:t>
            </a:r>
            <a:r>
              <a:rPr lang="de-DE" sz="1400" dirty="0" err="1" smtClean="0"/>
              <a:t>are</a:t>
            </a:r>
            <a:r>
              <a:rPr lang="de-DE" sz="1400" dirty="0" smtClean="0"/>
              <a:t> </a:t>
            </a:r>
            <a:r>
              <a:rPr lang="de-DE" sz="1400" dirty="0" err="1" smtClean="0"/>
              <a:t>seen</a:t>
            </a:r>
            <a:r>
              <a:rPr lang="de-DE" sz="1400" dirty="0" smtClean="0"/>
              <a:t> </a:t>
            </a:r>
            <a:r>
              <a:rPr lang="de-DE" sz="1400" b="1" dirty="0" err="1" smtClean="0"/>
              <a:t>neither</a:t>
            </a:r>
            <a:r>
              <a:rPr lang="de-DE" sz="1400" b="1" dirty="0" smtClean="0"/>
              <a:t> </a:t>
            </a:r>
            <a:r>
              <a:rPr lang="de-DE" sz="1400" b="1" dirty="0" err="1" smtClean="0"/>
              <a:t>as</a:t>
            </a:r>
            <a:r>
              <a:rPr lang="de-DE" sz="1400" b="1" dirty="0" smtClean="0"/>
              <a:t> Partner </a:t>
            </a:r>
            <a:r>
              <a:rPr lang="de-DE" sz="1400" b="1" dirty="0" err="1" smtClean="0"/>
              <a:t>nor</a:t>
            </a:r>
            <a:r>
              <a:rPr lang="de-DE" sz="1400" b="1" dirty="0" smtClean="0"/>
              <a:t> </a:t>
            </a:r>
            <a:r>
              <a:rPr lang="de-DE" sz="1400" b="1" dirty="0" err="1" smtClean="0"/>
              <a:t>as</a:t>
            </a:r>
            <a:r>
              <a:rPr lang="de-DE" sz="1400" b="1" dirty="0" smtClean="0"/>
              <a:t> an Authority</a:t>
            </a:r>
            <a:r>
              <a:rPr lang="de-DE" sz="1400" dirty="0" smtClean="0"/>
              <a:t>, </a:t>
            </a:r>
            <a:r>
              <a:rPr lang="de-DE" sz="1400" dirty="0" err="1" smtClean="0"/>
              <a:t>that</a:t>
            </a:r>
            <a:r>
              <a:rPr lang="de-DE" sz="1400" dirty="0" smtClean="0"/>
              <a:t> </a:t>
            </a:r>
            <a:r>
              <a:rPr lang="de-DE" sz="1400" dirty="0" err="1" smtClean="0"/>
              <a:t>the</a:t>
            </a:r>
            <a:r>
              <a:rPr lang="de-DE" sz="1400" dirty="0" smtClean="0"/>
              <a:t> Institutes Heads </a:t>
            </a:r>
            <a:r>
              <a:rPr lang="de-DE" sz="1400" dirty="0" err="1" smtClean="0"/>
              <a:t>want</a:t>
            </a:r>
            <a:r>
              <a:rPr lang="de-DE" sz="1400" dirty="0" smtClean="0"/>
              <a:t> </a:t>
            </a:r>
            <a:r>
              <a:rPr lang="de-DE" sz="1400" dirty="0" err="1" smtClean="0"/>
              <a:t>to</a:t>
            </a:r>
            <a:r>
              <a:rPr lang="de-DE" sz="1400" dirty="0" smtClean="0"/>
              <a:t> </a:t>
            </a:r>
            <a:r>
              <a:rPr lang="de-DE" sz="1400" dirty="0" err="1" smtClean="0"/>
              <a:t>allow</a:t>
            </a:r>
            <a:r>
              <a:rPr lang="de-DE" sz="1400" dirty="0" smtClean="0"/>
              <a:t> </a:t>
            </a:r>
            <a:r>
              <a:rPr lang="de-DE" sz="1400" b="1" dirty="0" err="1" smtClean="0"/>
              <a:t>any</a:t>
            </a:r>
            <a:r>
              <a:rPr lang="de-DE" sz="1400" b="1" dirty="0" smtClean="0"/>
              <a:t> </a:t>
            </a:r>
            <a:r>
              <a:rPr lang="de-DE" sz="1400" b="1" dirty="0" err="1" smtClean="0"/>
              <a:t>Influence</a:t>
            </a:r>
            <a:r>
              <a:rPr lang="de-DE" sz="1400" b="1" dirty="0" smtClean="0"/>
              <a:t> on </a:t>
            </a:r>
            <a:r>
              <a:rPr lang="de-DE" sz="1400" b="1" dirty="0" err="1" smtClean="0"/>
              <a:t>Strategy</a:t>
            </a:r>
            <a:r>
              <a:rPr lang="de-DE" sz="1400" b="1" dirty="0" smtClean="0"/>
              <a:t> </a:t>
            </a:r>
            <a:r>
              <a:rPr lang="de-DE" sz="1400" b="1" dirty="0" err="1" smtClean="0"/>
              <a:t>and</a:t>
            </a:r>
            <a:r>
              <a:rPr lang="de-DE" sz="1400" b="1" dirty="0" smtClean="0"/>
              <a:t> Daily Work</a:t>
            </a:r>
            <a:r>
              <a:rPr lang="de-DE" sz="1400" dirty="0" smtClean="0"/>
              <a:t>.</a:t>
            </a:r>
            <a:endParaRPr lang="de-DE" sz="1400" dirty="0"/>
          </a:p>
        </p:txBody>
      </p:sp>
      <p:sp>
        <p:nvSpPr>
          <p:cNvPr id="4" name="Fußzeilenplatzhalter 3"/>
          <p:cNvSpPr>
            <a:spLocks noGrp="1"/>
          </p:cNvSpPr>
          <p:nvPr>
            <p:ph type="ftr" sz="quarter" idx="10"/>
          </p:nvPr>
        </p:nvSpPr>
        <p:spPr/>
        <p:txBody>
          <a:bodyPr/>
          <a:lstStyle/>
          <a:p>
            <a:pPr>
              <a:defRPr/>
            </a:pPr>
            <a:r>
              <a:rPr lang="de-DE" smtClean="0"/>
              <a:t>Prof. Dr. Max Mustermann | Musterfakultät</a:t>
            </a:r>
            <a:endParaRPr lang="de-DE"/>
          </a:p>
        </p:txBody>
      </p:sp>
      <p:sp>
        <p:nvSpPr>
          <p:cNvPr id="5" name="Foliennummernplatzhalter 4"/>
          <p:cNvSpPr>
            <a:spLocks noGrp="1"/>
          </p:cNvSpPr>
          <p:nvPr>
            <p:ph type="sldNum" sz="quarter" idx="11"/>
          </p:nvPr>
        </p:nvSpPr>
        <p:spPr/>
        <p:txBody>
          <a:bodyPr/>
          <a:lstStyle/>
          <a:p>
            <a:pPr>
              <a:defRPr/>
            </a:pPr>
            <a:fld id="{C527DC3E-3A27-4D23-9336-3EAB36224A06}" type="slidenum">
              <a:rPr lang="de-DE" smtClean="0"/>
              <a:pPr>
                <a:defRPr/>
              </a:pPr>
              <a:t>6</a:t>
            </a:fld>
            <a:endParaRPr lang="de-DE"/>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pPr marL="285750" indent="-285750" algn="just">
              <a:buFont typeface="Arial" pitchFamily="34" charset="0"/>
              <a:buChar char="•"/>
            </a:pPr>
            <a:r>
              <a:rPr lang="de-DE" sz="1400" dirty="0"/>
              <a:t>On </a:t>
            </a:r>
            <a:r>
              <a:rPr lang="de-DE" sz="1400" dirty="0" err="1"/>
              <a:t>this</a:t>
            </a:r>
            <a:r>
              <a:rPr lang="de-DE" sz="1400" dirty="0"/>
              <a:t> Slide I </a:t>
            </a:r>
            <a:r>
              <a:rPr lang="de-DE" sz="1400" dirty="0" err="1"/>
              <a:t>have</a:t>
            </a:r>
            <a:r>
              <a:rPr lang="de-DE" sz="1400" dirty="0"/>
              <a:t> </a:t>
            </a:r>
            <a:r>
              <a:rPr lang="de-DE" sz="1400" dirty="0" err="1"/>
              <a:t>collected</a:t>
            </a:r>
            <a:r>
              <a:rPr lang="de-DE" sz="1400" dirty="0"/>
              <a:t> </a:t>
            </a:r>
            <a:r>
              <a:rPr lang="de-DE" sz="1400" b="1" dirty="0" err="1"/>
              <a:t>Popular</a:t>
            </a:r>
            <a:r>
              <a:rPr lang="de-DE" sz="1400" b="1" dirty="0"/>
              <a:t> </a:t>
            </a:r>
            <a:r>
              <a:rPr lang="de-DE" sz="1400" b="1" dirty="0" err="1" smtClean="0"/>
              <a:t>Questions</a:t>
            </a:r>
            <a:r>
              <a:rPr lang="de-DE" sz="1400" b="1" dirty="0" smtClean="0"/>
              <a:t> </a:t>
            </a:r>
            <a:r>
              <a:rPr lang="de-DE" sz="1400" b="1" dirty="0" err="1" smtClean="0"/>
              <a:t>of</a:t>
            </a:r>
            <a:r>
              <a:rPr lang="de-DE" sz="1400" b="1" dirty="0" smtClean="0"/>
              <a:t> </a:t>
            </a:r>
            <a:r>
              <a:rPr lang="de-DE" sz="1400" b="1" dirty="0" err="1"/>
              <a:t>our</a:t>
            </a:r>
            <a:r>
              <a:rPr lang="de-DE" sz="1400" b="1" dirty="0"/>
              <a:t> </a:t>
            </a:r>
            <a:r>
              <a:rPr lang="de-DE" sz="1400" b="1" dirty="0" err="1" smtClean="0"/>
              <a:t>Scientists</a:t>
            </a:r>
            <a:r>
              <a:rPr lang="de-DE" sz="1400" dirty="0" smtClean="0"/>
              <a:t>, </a:t>
            </a:r>
            <a:r>
              <a:rPr lang="de-DE" sz="1400" dirty="0" err="1" smtClean="0"/>
              <a:t>that</a:t>
            </a:r>
            <a:r>
              <a:rPr lang="de-DE" sz="1400" dirty="0" smtClean="0"/>
              <a:t> </a:t>
            </a:r>
            <a:r>
              <a:rPr lang="de-DE" sz="1400" dirty="0" err="1"/>
              <a:t>might</a:t>
            </a:r>
            <a:r>
              <a:rPr lang="de-DE" sz="1400" dirty="0"/>
              <a:t> </a:t>
            </a:r>
            <a:r>
              <a:rPr lang="de-DE" sz="1400" dirty="0" smtClean="0"/>
              <a:t>also </a:t>
            </a:r>
            <a:r>
              <a:rPr lang="de-DE" sz="1400" dirty="0" err="1" smtClean="0"/>
              <a:t>seem</a:t>
            </a:r>
            <a:r>
              <a:rPr lang="de-DE" sz="1400" dirty="0" smtClean="0"/>
              <a:t> </a:t>
            </a:r>
            <a:r>
              <a:rPr lang="de-DE" sz="1400" dirty="0" err="1"/>
              <a:t>familiar</a:t>
            </a:r>
            <a:r>
              <a:rPr lang="de-DE" sz="1400" dirty="0"/>
              <a:t> </a:t>
            </a:r>
            <a:r>
              <a:rPr lang="de-DE" sz="1400" dirty="0" err="1"/>
              <a:t>to</a:t>
            </a:r>
            <a:r>
              <a:rPr lang="de-DE" sz="1400" dirty="0"/>
              <a:t> </a:t>
            </a:r>
            <a:r>
              <a:rPr lang="de-DE" sz="1400" dirty="0" err="1"/>
              <a:t>You</a:t>
            </a:r>
            <a:r>
              <a:rPr lang="de-DE" sz="1400" dirty="0" smtClean="0"/>
              <a:t>.</a:t>
            </a:r>
          </a:p>
          <a:p>
            <a:pPr marL="285750" indent="-285750">
              <a:buFont typeface="Arial" pitchFamily="34" charset="0"/>
              <a:buChar char="•"/>
            </a:pPr>
            <a:r>
              <a:rPr lang="de-DE" sz="1400" dirty="0" smtClean="0"/>
              <a:t>Most </a:t>
            </a:r>
            <a:r>
              <a:rPr lang="de-DE" sz="1400" dirty="0" err="1" smtClean="0"/>
              <a:t>of</a:t>
            </a:r>
            <a:r>
              <a:rPr lang="de-DE" sz="1400" dirty="0" smtClean="0"/>
              <a:t> </a:t>
            </a:r>
            <a:r>
              <a:rPr lang="de-DE" sz="1400" dirty="0" err="1" smtClean="0"/>
              <a:t>this</a:t>
            </a:r>
            <a:r>
              <a:rPr lang="de-DE" sz="1400" dirty="0" smtClean="0"/>
              <a:t> </a:t>
            </a:r>
            <a:r>
              <a:rPr lang="de-DE" sz="1400" dirty="0" err="1" smtClean="0"/>
              <a:t>is</a:t>
            </a:r>
            <a:r>
              <a:rPr lang="de-DE" sz="1400" dirty="0" smtClean="0"/>
              <a:t> </a:t>
            </a:r>
            <a:r>
              <a:rPr lang="de-DE" sz="1400" b="1" dirty="0" err="1" smtClean="0"/>
              <a:t>common</a:t>
            </a:r>
            <a:r>
              <a:rPr lang="de-DE" sz="1400" dirty="0" smtClean="0"/>
              <a:t>, </a:t>
            </a:r>
            <a:r>
              <a:rPr lang="de-DE" sz="1400" dirty="0" err="1" smtClean="0"/>
              <a:t>for</a:t>
            </a:r>
            <a:r>
              <a:rPr lang="de-DE" sz="1400" dirty="0" smtClean="0"/>
              <a:t> </a:t>
            </a:r>
            <a:r>
              <a:rPr lang="de-DE" sz="1400" dirty="0" err="1" smtClean="0"/>
              <a:t>it</a:t>
            </a:r>
            <a:r>
              <a:rPr lang="de-DE" sz="1400" dirty="0" smtClean="0"/>
              <a:t> </a:t>
            </a:r>
            <a:r>
              <a:rPr lang="de-DE" sz="1400" dirty="0" err="1" smtClean="0"/>
              <a:t>concerns</a:t>
            </a:r>
            <a:r>
              <a:rPr lang="de-DE" sz="1400" dirty="0" smtClean="0"/>
              <a:t> </a:t>
            </a:r>
            <a:r>
              <a:rPr lang="de-DE" sz="1400" b="1" dirty="0" err="1" smtClean="0"/>
              <a:t>Issues</a:t>
            </a:r>
            <a:r>
              <a:rPr lang="de-DE" sz="1400" b="1" dirty="0" smtClean="0"/>
              <a:t> </a:t>
            </a:r>
            <a:r>
              <a:rPr lang="de-DE" sz="1400" b="1" dirty="0" err="1" smtClean="0"/>
              <a:t>of</a:t>
            </a:r>
            <a:r>
              <a:rPr lang="de-DE" sz="1400" b="1" dirty="0" smtClean="0"/>
              <a:t> IT-Security </a:t>
            </a:r>
            <a:r>
              <a:rPr lang="de-DE" sz="1400" b="1" dirty="0" err="1" smtClean="0"/>
              <a:t>and</a:t>
            </a:r>
            <a:r>
              <a:rPr lang="de-DE" sz="1400" b="1" dirty="0" smtClean="0"/>
              <a:t> Data Privacy</a:t>
            </a:r>
            <a:r>
              <a:rPr lang="de-DE" sz="1400" dirty="0" smtClean="0"/>
              <a:t>. </a:t>
            </a:r>
          </a:p>
          <a:p>
            <a:pPr marL="285750" indent="-285750">
              <a:buFont typeface="Arial" pitchFamily="34" charset="0"/>
              <a:buChar char="•"/>
            </a:pPr>
            <a:r>
              <a:rPr lang="de-DE" sz="1400" dirty="0" smtClean="0"/>
              <a:t>But </a:t>
            </a:r>
            <a:r>
              <a:rPr lang="de-DE" sz="1400" dirty="0" err="1" smtClean="0"/>
              <a:t>some</a:t>
            </a:r>
            <a:r>
              <a:rPr lang="de-DE" sz="1400" dirty="0" smtClean="0"/>
              <a:t> Statements </a:t>
            </a:r>
            <a:r>
              <a:rPr lang="de-DE" sz="1400" dirty="0" err="1" smtClean="0"/>
              <a:t>are</a:t>
            </a:r>
            <a:r>
              <a:rPr lang="de-DE" sz="1400" dirty="0" smtClean="0"/>
              <a:t> </a:t>
            </a:r>
            <a:r>
              <a:rPr lang="de-DE" sz="1400" dirty="0" err="1" smtClean="0"/>
              <a:t>very</a:t>
            </a:r>
            <a:r>
              <a:rPr lang="de-DE" sz="1400" dirty="0" smtClean="0"/>
              <a:t> </a:t>
            </a:r>
            <a:r>
              <a:rPr lang="de-DE" sz="1400" b="1" dirty="0" err="1" smtClean="0"/>
              <a:t>interesting</a:t>
            </a:r>
            <a:r>
              <a:rPr lang="de-DE" sz="1400" dirty="0" smtClean="0"/>
              <a:t> </a:t>
            </a:r>
            <a:r>
              <a:rPr lang="de-DE" sz="1400" dirty="0" err="1" smtClean="0"/>
              <a:t>because</a:t>
            </a:r>
            <a:r>
              <a:rPr lang="de-DE" sz="1400" dirty="0" smtClean="0"/>
              <a:t> </a:t>
            </a:r>
            <a:r>
              <a:rPr lang="de-DE" sz="1400" dirty="0" err="1" smtClean="0"/>
              <a:t>of</a:t>
            </a:r>
            <a:r>
              <a:rPr lang="de-DE" sz="1400" dirty="0" smtClean="0"/>
              <a:t> </a:t>
            </a:r>
            <a:r>
              <a:rPr lang="de-DE" sz="1400" dirty="0" err="1" smtClean="0"/>
              <a:t>the</a:t>
            </a:r>
            <a:r>
              <a:rPr lang="de-DE" sz="1400" dirty="0" smtClean="0"/>
              <a:t> </a:t>
            </a:r>
            <a:r>
              <a:rPr lang="de-DE" sz="1400" b="1" dirty="0" err="1" smtClean="0"/>
              <a:t>Fears</a:t>
            </a:r>
            <a:r>
              <a:rPr lang="de-DE" sz="1400" b="1" dirty="0" smtClean="0"/>
              <a:t> </a:t>
            </a:r>
            <a:r>
              <a:rPr lang="de-DE" sz="1400" b="1" dirty="0" err="1" smtClean="0"/>
              <a:t>and</a:t>
            </a:r>
            <a:r>
              <a:rPr lang="de-DE" sz="1400" b="1" dirty="0" smtClean="0"/>
              <a:t> </a:t>
            </a:r>
            <a:r>
              <a:rPr lang="de-DE" sz="1400" b="1" dirty="0" err="1" smtClean="0"/>
              <a:t>Concerns</a:t>
            </a:r>
            <a:r>
              <a:rPr lang="de-DE" sz="1400" b="1" dirty="0" smtClean="0"/>
              <a:t> </a:t>
            </a:r>
            <a:r>
              <a:rPr lang="de-DE" sz="1400" b="1" dirty="0" err="1" smtClean="0"/>
              <a:t>they</a:t>
            </a:r>
            <a:r>
              <a:rPr lang="de-DE" sz="1400" b="1" dirty="0" smtClean="0"/>
              <a:t> </a:t>
            </a:r>
            <a:r>
              <a:rPr lang="de-DE" sz="1400" b="1" dirty="0" err="1" smtClean="0"/>
              <a:t>reveal</a:t>
            </a:r>
            <a:r>
              <a:rPr lang="de-DE" sz="1400" dirty="0"/>
              <a:t>.</a:t>
            </a:r>
            <a:r>
              <a:rPr lang="de-DE" sz="1400" dirty="0" smtClean="0"/>
              <a:t> </a:t>
            </a:r>
            <a:endParaRPr lang="de-DE" sz="1400" dirty="0"/>
          </a:p>
          <a:p>
            <a:endParaRPr lang="de-DE" dirty="0"/>
          </a:p>
        </p:txBody>
      </p:sp>
      <p:sp>
        <p:nvSpPr>
          <p:cNvPr id="4" name="Fußzeilenplatzhalter 3"/>
          <p:cNvSpPr>
            <a:spLocks noGrp="1"/>
          </p:cNvSpPr>
          <p:nvPr>
            <p:ph type="ftr" sz="quarter" idx="10"/>
          </p:nvPr>
        </p:nvSpPr>
        <p:spPr/>
        <p:txBody>
          <a:bodyPr/>
          <a:lstStyle/>
          <a:p>
            <a:pPr>
              <a:defRPr/>
            </a:pPr>
            <a:r>
              <a:rPr lang="de-DE" smtClean="0"/>
              <a:t>Prof. Dr. Max Mustermann | Musterfakultät</a:t>
            </a:r>
            <a:endParaRPr lang="de-DE"/>
          </a:p>
        </p:txBody>
      </p:sp>
      <p:sp>
        <p:nvSpPr>
          <p:cNvPr id="5" name="Foliennummernplatzhalter 4"/>
          <p:cNvSpPr>
            <a:spLocks noGrp="1"/>
          </p:cNvSpPr>
          <p:nvPr>
            <p:ph type="sldNum" sz="quarter" idx="11"/>
          </p:nvPr>
        </p:nvSpPr>
        <p:spPr/>
        <p:txBody>
          <a:bodyPr/>
          <a:lstStyle/>
          <a:p>
            <a:pPr>
              <a:defRPr/>
            </a:pPr>
            <a:fld id="{C527DC3E-3A27-4D23-9336-3EAB36224A06}" type="slidenum">
              <a:rPr lang="de-DE" smtClean="0"/>
              <a:pPr>
                <a:defRPr/>
              </a:pPr>
              <a:t>7</a:t>
            </a:fld>
            <a:endParaRPr lang="de-DE"/>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71450" indent="-171450">
              <a:buFont typeface="Arial" pitchFamily="34" charset="0"/>
              <a:buChar char="•"/>
            </a:pPr>
            <a:r>
              <a:rPr lang="de-DE" sz="1400" dirty="0" smtClean="0"/>
              <a:t>I </a:t>
            </a:r>
            <a:r>
              <a:rPr lang="de-DE" sz="1400" dirty="0" err="1" smtClean="0"/>
              <a:t>identified</a:t>
            </a:r>
            <a:r>
              <a:rPr lang="de-DE" sz="1400" dirty="0" smtClean="0"/>
              <a:t> </a:t>
            </a:r>
            <a:r>
              <a:rPr lang="de-DE" sz="1400" b="1" dirty="0" err="1" smtClean="0"/>
              <a:t>several</a:t>
            </a:r>
            <a:r>
              <a:rPr lang="de-DE" sz="1400" b="1" dirty="0" smtClean="0"/>
              <a:t> </a:t>
            </a:r>
            <a:r>
              <a:rPr lang="de-DE" sz="1400" b="1" dirty="0" err="1" smtClean="0"/>
              <a:t>Resons</a:t>
            </a:r>
            <a:r>
              <a:rPr lang="de-DE" sz="1400" b="1" dirty="0" smtClean="0"/>
              <a:t> </a:t>
            </a:r>
            <a:r>
              <a:rPr lang="de-DE" sz="1400" b="1" dirty="0" err="1" smtClean="0"/>
              <a:t>for</a:t>
            </a:r>
            <a:r>
              <a:rPr lang="de-DE" sz="1400" b="1" dirty="0" smtClean="0"/>
              <a:t> </a:t>
            </a:r>
            <a:r>
              <a:rPr lang="de-DE" sz="1400" b="1" dirty="0" err="1" smtClean="0"/>
              <a:t>these</a:t>
            </a:r>
            <a:r>
              <a:rPr lang="de-DE" sz="1400" b="1" dirty="0" smtClean="0"/>
              <a:t> </a:t>
            </a:r>
            <a:r>
              <a:rPr lang="de-DE" sz="1400" b="1" dirty="0" err="1" smtClean="0"/>
              <a:t>Fears</a:t>
            </a:r>
            <a:r>
              <a:rPr lang="de-DE" sz="1400" b="1" dirty="0" smtClean="0"/>
              <a:t> </a:t>
            </a:r>
            <a:r>
              <a:rPr lang="de-DE" sz="1400" b="1" dirty="0" err="1" smtClean="0"/>
              <a:t>and</a:t>
            </a:r>
            <a:r>
              <a:rPr lang="de-DE" sz="1400" b="1" dirty="0" smtClean="0"/>
              <a:t> </a:t>
            </a:r>
            <a:r>
              <a:rPr lang="de-DE" sz="1400" b="1" dirty="0" err="1" smtClean="0"/>
              <a:t>Concerns</a:t>
            </a:r>
            <a:r>
              <a:rPr lang="de-DE" sz="1400" dirty="0" smtClean="0"/>
              <a:t>:</a:t>
            </a:r>
          </a:p>
          <a:p>
            <a:pPr marL="800100" lvl="1" indent="-342900">
              <a:buFont typeface="+mj-lt"/>
              <a:buAutoNum type="arabicPeriod"/>
            </a:pPr>
            <a:r>
              <a:rPr lang="de-DE" sz="1400" b="1" dirty="0" smtClean="0"/>
              <a:t>Resistance </a:t>
            </a:r>
            <a:r>
              <a:rPr lang="de-DE" sz="1400" b="1" dirty="0" err="1" smtClean="0"/>
              <a:t>against</a:t>
            </a:r>
            <a:r>
              <a:rPr lang="de-DE" sz="1400" b="1" dirty="0" smtClean="0"/>
              <a:t> New Public Management</a:t>
            </a:r>
          </a:p>
          <a:p>
            <a:pPr marL="800100" lvl="1" indent="-342900">
              <a:buFont typeface="+mj-lt"/>
              <a:buAutoNum type="arabicPeriod"/>
            </a:pPr>
            <a:r>
              <a:rPr lang="de-DE" sz="1400" dirty="0" smtClean="0"/>
              <a:t>The </a:t>
            </a:r>
            <a:r>
              <a:rPr lang="de-DE" sz="1400" dirty="0" err="1" smtClean="0"/>
              <a:t>currently</a:t>
            </a:r>
            <a:r>
              <a:rPr lang="de-DE" sz="1400" dirty="0" smtClean="0"/>
              <a:t> </a:t>
            </a:r>
            <a:r>
              <a:rPr lang="de-DE" sz="1400" b="1" dirty="0" smtClean="0"/>
              <a:t>Bad Reputation </a:t>
            </a:r>
            <a:r>
              <a:rPr lang="de-DE" sz="1400" b="1" dirty="0" err="1" smtClean="0"/>
              <a:t>of</a:t>
            </a:r>
            <a:r>
              <a:rPr lang="de-DE" sz="1400" b="1" dirty="0" smtClean="0"/>
              <a:t> </a:t>
            </a:r>
            <a:r>
              <a:rPr lang="de-DE" sz="1400" b="1" dirty="0" err="1" smtClean="0"/>
              <a:t>Social</a:t>
            </a:r>
            <a:r>
              <a:rPr lang="de-DE" sz="1400" b="1" dirty="0" smtClean="0"/>
              <a:t> Networks</a:t>
            </a:r>
            <a:endParaRPr lang="de-DE" sz="1400" b="1" dirty="0"/>
          </a:p>
          <a:p>
            <a:pPr marL="800100" lvl="1" indent="-342900">
              <a:buFont typeface="+mj-lt"/>
              <a:buAutoNum type="arabicPeriod"/>
            </a:pPr>
            <a:r>
              <a:rPr lang="de-DE" sz="1400" dirty="0" smtClean="0"/>
              <a:t>The </a:t>
            </a:r>
            <a:r>
              <a:rPr lang="de-DE" sz="1400" dirty="0" err="1" smtClean="0"/>
              <a:t>currently</a:t>
            </a:r>
            <a:r>
              <a:rPr lang="de-DE" sz="1400" dirty="0" smtClean="0"/>
              <a:t> </a:t>
            </a:r>
            <a:r>
              <a:rPr lang="de-DE" sz="1400" b="1" dirty="0" smtClean="0"/>
              <a:t>Bad Reputation </a:t>
            </a:r>
            <a:r>
              <a:rPr lang="de-DE" sz="1400" b="1" dirty="0" err="1" smtClean="0"/>
              <a:t>of</a:t>
            </a:r>
            <a:r>
              <a:rPr lang="de-DE" sz="1400" b="1" dirty="0" smtClean="0"/>
              <a:t> Google etc</a:t>
            </a:r>
            <a:r>
              <a:rPr lang="de-DE" sz="1400" dirty="0" smtClean="0"/>
              <a:t>.</a:t>
            </a:r>
          </a:p>
          <a:p>
            <a:pPr marL="800100" lvl="1" indent="-342900">
              <a:buFont typeface="+mj-lt"/>
              <a:buAutoNum type="arabicPeriod"/>
            </a:pPr>
            <a:r>
              <a:rPr lang="de-DE" sz="1400" b="1" dirty="0" err="1" smtClean="0"/>
              <a:t>Distrust</a:t>
            </a:r>
            <a:r>
              <a:rPr lang="de-DE" sz="1400" b="1" dirty="0" smtClean="0"/>
              <a:t> in THEM </a:t>
            </a:r>
            <a:r>
              <a:rPr lang="de-DE" sz="1400" dirty="0" smtClean="0"/>
              <a:t>in </a:t>
            </a:r>
            <a:r>
              <a:rPr lang="de-DE" sz="1400" dirty="0" err="1" smtClean="0"/>
              <a:t>the</a:t>
            </a:r>
            <a:r>
              <a:rPr lang="de-DE" sz="1400" dirty="0" smtClean="0"/>
              <a:t> </a:t>
            </a:r>
            <a:r>
              <a:rPr lang="de-DE" sz="1400" dirty="0" err="1" smtClean="0"/>
              <a:t>Supervisory</a:t>
            </a:r>
            <a:r>
              <a:rPr lang="de-DE" sz="1400" dirty="0" smtClean="0"/>
              <a:t> Board, Executive Board </a:t>
            </a:r>
            <a:r>
              <a:rPr lang="de-DE" sz="1400" dirty="0" err="1" smtClean="0"/>
              <a:t>and</a:t>
            </a:r>
            <a:r>
              <a:rPr lang="de-DE" sz="1400" dirty="0" smtClean="0"/>
              <a:t> Central Administration.</a:t>
            </a:r>
            <a:endParaRPr lang="de-DE" sz="1400" dirty="0"/>
          </a:p>
        </p:txBody>
      </p:sp>
      <p:sp>
        <p:nvSpPr>
          <p:cNvPr id="4" name="Fußzeilenplatzhalter 3"/>
          <p:cNvSpPr>
            <a:spLocks noGrp="1"/>
          </p:cNvSpPr>
          <p:nvPr>
            <p:ph type="ftr" sz="quarter" idx="10"/>
          </p:nvPr>
        </p:nvSpPr>
        <p:spPr/>
        <p:txBody>
          <a:bodyPr/>
          <a:lstStyle/>
          <a:p>
            <a:pPr>
              <a:defRPr/>
            </a:pPr>
            <a:r>
              <a:rPr lang="de-DE" smtClean="0"/>
              <a:t>Prof. Dr. Max Mustermann | Musterfakultät</a:t>
            </a:r>
            <a:endParaRPr lang="de-DE"/>
          </a:p>
        </p:txBody>
      </p:sp>
      <p:sp>
        <p:nvSpPr>
          <p:cNvPr id="5" name="Foliennummernplatzhalter 4"/>
          <p:cNvSpPr>
            <a:spLocks noGrp="1"/>
          </p:cNvSpPr>
          <p:nvPr>
            <p:ph type="sldNum" sz="quarter" idx="11"/>
          </p:nvPr>
        </p:nvSpPr>
        <p:spPr/>
        <p:txBody>
          <a:bodyPr/>
          <a:lstStyle/>
          <a:p>
            <a:pPr>
              <a:defRPr/>
            </a:pPr>
            <a:fld id="{C527DC3E-3A27-4D23-9336-3EAB36224A06}" type="slidenum">
              <a:rPr lang="de-DE" smtClean="0"/>
              <a:pPr>
                <a:defRPr/>
              </a:pPr>
              <a:t>8</a:t>
            </a:fld>
            <a:endParaRPr lang="de-DE"/>
          </a:p>
        </p:txBody>
      </p:sp>
    </p:spTree>
    <p:extLst>
      <p:ext uri="{BB962C8B-B14F-4D97-AF65-F5344CB8AC3E}">
        <p14:creationId xmlns:p14="http://schemas.microsoft.com/office/powerpoint/2010/main" val="29358711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285750" indent="-285750" algn="just">
              <a:buFont typeface="Arial" pitchFamily="34" charset="0"/>
              <a:buChar char="•"/>
            </a:pPr>
            <a:r>
              <a:rPr lang="de-DE" sz="1400" dirty="0" err="1" smtClean="0"/>
              <a:t>Let</a:t>
            </a:r>
            <a:r>
              <a:rPr lang="de-DE" sz="1400" dirty="0" smtClean="0"/>
              <a:t> </a:t>
            </a:r>
            <a:r>
              <a:rPr lang="de-DE" sz="1400" dirty="0" err="1" smtClean="0"/>
              <a:t>me</a:t>
            </a:r>
            <a:r>
              <a:rPr lang="de-DE" sz="1400" dirty="0" smtClean="0"/>
              <a:t> </a:t>
            </a:r>
            <a:r>
              <a:rPr lang="de-DE" sz="1400" b="1" dirty="0" err="1" smtClean="0"/>
              <a:t>illustrate</a:t>
            </a:r>
            <a:r>
              <a:rPr lang="de-DE" sz="1400" b="1" dirty="0" smtClean="0"/>
              <a:t> </a:t>
            </a:r>
            <a:r>
              <a:rPr lang="de-DE" sz="1400" b="1" dirty="0" err="1" smtClean="0"/>
              <a:t>the</a:t>
            </a:r>
            <a:r>
              <a:rPr lang="de-DE" sz="1400" b="1" dirty="0" smtClean="0"/>
              <a:t> </a:t>
            </a:r>
            <a:r>
              <a:rPr lang="de-DE" sz="1400" b="1" dirty="0" err="1" smtClean="0"/>
              <a:t>Mistrust</a:t>
            </a:r>
            <a:r>
              <a:rPr lang="de-DE" sz="1400" b="1" dirty="0" smtClean="0"/>
              <a:t> in Google </a:t>
            </a:r>
            <a:r>
              <a:rPr lang="de-DE" sz="1400" b="1" dirty="0" err="1" smtClean="0"/>
              <a:t>and</a:t>
            </a:r>
            <a:r>
              <a:rPr lang="de-DE" sz="1400" b="1" dirty="0" smtClean="0"/>
              <a:t> Facebook </a:t>
            </a:r>
            <a:r>
              <a:rPr lang="de-DE" sz="1400" b="1" dirty="0" err="1" smtClean="0"/>
              <a:t>by</a:t>
            </a:r>
            <a:r>
              <a:rPr lang="de-DE" sz="1400" b="1" dirty="0" smtClean="0"/>
              <a:t> a </a:t>
            </a:r>
            <a:r>
              <a:rPr lang="de-DE" sz="1400" b="1" dirty="0" err="1" smtClean="0"/>
              <a:t>Statistics</a:t>
            </a:r>
            <a:r>
              <a:rPr lang="de-DE" sz="1400" b="1" dirty="0" smtClean="0"/>
              <a:t> </a:t>
            </a:r>
            <a:r>
              <a:rPr lang="de-DE" sz="1400" b="1" dirty="0" err="1" smtClean="0"/>
              <a:t>from</a:t>
            </a:r>
            <a:r>
              <a:rPr lang="de-DE" sz="1400" b="1" dirty="0" smtClean="0"/>
              <a:t> 2012</a:t>
            </a:r>
            <a:r>
              <a:rPr lang="de-DE" sz="1400" dirty="0" smtClean="0"/>
              <a:t>, </a:t>
            </a:r>
            <a:r>
              <a:rPr lang="de-DE" sz="1400" dirty="0" err="1" smtClean="0"/>
              <a:t>that</a:t>
            </a:r>
            <a:r>
              <a:rPr lang="de-DE" sz="1400" dirty="0" smtClean="0"/>
              <a:t> </a:t>
            </a:r>
            <a:r>
              <a:rPr lang="de-DE" sz="1400" dirty="0" err="1" smtClean="0"/>
              <a:t>is</a:t>
            </a:r>
            <a:r>
              <a:rPr lang="de-DE" sz="1400" dirty="0" smtClean="0"/>
              <a:t> </a:t>
            </a:r>
            <a:r>
              <a:rPr lang="de-DE" sz="1400" dirty="0" err="1" smtClean="0"/>
              <a:t>overwritten</a:t>
            </a:r>
            <a:r>
              <a:rPr lang="de-DE" sz="1400" dirty="0" smtClean="0"/>
              <a:t>: Nobody </a:t>
            </a:r>
            <a:r>
              <a:rPr lang="de-DE" sz="1400" dirty="0" err="1" smtClean="0"/>
              <a:t>trusts</a:t>
            </a:r>
            <a:r>
              <a:rPr lang="de-DE" sz="1400" dirty="0" smtClean="0"/>
              <a:t> Facebook.</a:t>
            </a:r>
          </a:p>
          <a:p>
            <a:pPr marL="285750" indent="-285750" algn="just">
              <a:buFont typeface="Arial" pitchFamily="34" charset="0"/>
              <a:buChar char="•"/>
            </a:pPr>
            <a:r>
              <a:rPr lang="de-DE" sz="1400" dirty="0" err="1" smtClean="0"/>
              <a:t>It</a:t>
            </a:r>
            <a:r>
              <a:rPr lang="de-DE" sz="1400" dirty="0" smtClean="0"/>
              <a:t> </a:t>
            </a:r>
            <a:r>
              <a:rPr lang="de-DE" sz="1400" dirty="0" err="1" smtClean="0"/>
              <a:t>says</a:t>
            </a:r>
            <a:r>
              <a:rPr lang="de-DE" sz="1400" dirty="0" smtClean="0"/>
              <a:t>, </a:t>
            </a:r>
            <a:r>
              <a:rPr lang="de-DE" sz="1400" dirty="0" err="1" smtClean="0"/>
              <a:t>that</a:t>
            </a:r>
            <a:r>
              <a:rPr lang="de-DE" sz="1400" dirty="0" smtClean="0"/>
              <a:t> </a:t>
            </a:r>
            <a:r>
              <a:rPr lang="de-DE" sz="1400" dirty="0" err="1" smtClean="0"/>
              <a:t>only</a:t>
            </a:r>
            <a:r>
              <a:rPr lang="de-DE" sz="1400" dirty="0" smtClean="0"/>
              <a:t> </a:t>
            </a:r>
            <a:r>
              <a:rPr lang="de-DE" sz="1400" b="1" dirty="0" err="1" smtClean="0"/>
              <a:t>about</a:t>
            </a:r>
            <a:r>
              <a:rPr lang="de-DE" sz="1400" b="1" dirty="0" smtClean="0"/>
              <a:t> 20% </a:t>
            </a:r>
            <a:r>
              <a:rPr lang="de-DE" sz="1400" b="1" dirty="0" err="1" smtClean="0"/>
              <a:t>of</a:t>
            </a:r>
            <a:r>
              <a:rPr lang="de-DE" sz="1400" b="1" dirty="0" smtClean="0"/>
              <a:t> </a:t>
            </a:r>
            <a:r>
              <a:rPr lang="de-DE" sz="1400" b="1" dirty="0" err="1" smtClean="0"/>
              <a:t>the</a:t>
            </a:r>
            <a:r>
              <a:rPr lang="de-DE" sz="1400" b="1" dirty="0" smtClean="0"/>
              <a:t> German Population </a:t>
            </a:r>
            <a:r>
              <a:rPr lang="de-DE" sz="1400" dirty="0" err="1" smtClean="0"/>
              <a:t>thinks</a:t>
            </a:r>
            <a:r>
              <a:rPr lang="de-DE" sz="1400" dirty="0" smtClean="0"/>
              <a:t>, </a:t>
            </a:r>
            <a:r>
              <a:rPr lang="de-DE" sz="1400" dirty="0" err="1" smtClean="0"/>
              <a:t>that</a:t>
            </a:r>
            <a:r>
              <a:rPr lang="de-DE" sz="1400" dirty="0" smtClean="0"/>
              <a:t> </a:t>
            </a:r>
            <a:r>
              <a:rPr lang="de-DE" sz="1400" b="1" dirty="0" smtClean="0"/>
              <a:t>Google </a:t>
            </a:r>
            <a:r>
              <a:rPr lang="de-DE" sz="1400" b="1" dirty="0" err="1" smtClean="0"/>
              <a:t>ensures</a:t>
            </a:r>
            <a:r>
              <a:rPr lang="de-DE" sz="1400" b="1" dirty="0" smtClean="0"/>
              <a:t> Data Privacy </a:t>
            </a:r>
            <a:r>
              <a:rPr lang="de-DE" sz="1400" dirty="0" err="1" smtClean="0"/>
              <a:t>processing</a:t>
            </a:r>
            <a:r>
              <a:rPr lang="de-DE" sz="1400" dirty="0" smtClean="0"/>
              <a:t> Personal Data.</a:t>
            </a:r>
          </a:p>
          <a:p>
            <a:pPr marL="285750" indent="-285750" algn="just">
              <a:buFont typeface="Arial" pitchFamily="34" charset="0"/>
              <a:buChar char="•"/>
            </a:pPr>
            <a:r>
              <a:rPr lang="de-DE" sz="1400" b="1" dirty="0" smtClean="0"/>
              <a:t>Just 8%</a:t>
            </a:r>
            <a:r>
              <a:rPr lang="de-DE" sz="1400" dirty="0" smtClean="0"/>
              <a:t> </a:t>
            </a:r>
            <a:r>
              <a:rPr lang="de-DE" sz="1400" dirty="0" err="1" smtClean="0"/>
              <a:t>think</a:t>
            </a:r>
            <a:r>
              <a:rPr lang="de-DE" sz="1400" dirty="0" smtClean="0"/>
              <a:t>, </a:t>
            </a:r>
            <a:r>
              <a:rPr lang="de-DE" sz="1400" dirty="0" err="1" smtClean="0"/>
              <a:t>that</a:t>
            </a:r>
            <a:r>
              <a:rPr lang="de-DE" sz="1400" dirty="0" smtClean="0"/>
              <a:t> </a:t>
            </a:r>
            <a:r>
              <a:rPr lang="de-DE" sz="1400" b="1" dirty="0" smtClean="0"/>
              <a:t>Facebook</a:t>
            </a:r>
            <a:r>
              <a:rPr lang="de-DE" sz="1400" dirty="0" smtClean="0"/>
              <a:t> </a:t>
            </a:r>
            <a:r>
              <a:rPr lang="de-DE" sz="1400" dirty="0" err="1" smtClean="0"/>
              <a:t>can</a:t>
            </a:r>
            <a:r>
              <a:rPr lang="de-DE" sz="1400" dirty="0" smtClean="0"/>
              <a:t> </a:t>
            </a:r>
            <a:r>
              <a:rPr lang="de-DE" sz="1400" dirty="0" err="1" smtClean="0"/>
              <a:t>be</a:t>
            </a:r>
            <a:r>
              <a:rPr lang="de-DE" sz="1400" dirty="0" smtClean="0"/>
              <a:t> </a:t>
            </a:r>
            <a:r>
              <a:rPr lang="de-DE" sz="1400" dirty="0" err="1" smtClean="0"/>
              <a:t>trusted</a:t>
            </a:r>
            <a:r>
              <a:rPr lang="de-DE" sz="1400" dirty="0" smtClean="0"/>
              <a:t> Data-Privacy-</a:t>
            </a:r>
            <a:r>
              <a:rPr lang="de-DE" sz="1400" dirty="0" err="1" smtClean="0"/>
              <a:t>wise</a:t>
            </a:r>
            <a:r>
              <a:rPr lang="de-DE" sz="1400" dirty="0"/>
              <a:t>.</a:t>
            </a:r>
          </a:p>
        </p:txBody>
      </p:sp>
      <p:sp>
        <p:nvSpPr>
          <p:cNvPr id="4" name="Fußzeilenplatzhalter 3"/>
          <p:cNvSpPr>
            <a:spLocks noGrp="1"/>
          </p:cNvSpPr>
          <p:nvPr>
            <p:ph type="ftr" sz="quarter" idx="10"/>
          </p:nvPr>
        </p:nvSpPr>
        <p:spPr/>
        <p:txBody>
          <a:bodyPr/>
          <a:lstStyle/>
          <a:p>
            <a:pPr>
              <a:defRPr/>
            </a:pPr>
            <a:r>
              <a:rPr lang="de-DE" smtClean="0"/>
              <a:t>Prof. Dr. Max Mustermann | Musterfakultät</a:t>
            </a:r>
            <a:endParaRPr lang="de-DE"/>
          </a:p>
        </p:txBody>
      </p:sp>
      <p:sp>
        <p:nvSpPr>
          <p:cNvPr id="5" name="Foliennummernplatzhalter 4"/>
          <p:cNvSpPr>
            <a:spLocks noGrp="1"/>
          </p:cNvSpPr>
          <p:nvPr>
            <p:ph type="sldNum" sz="quarter" idx="11"/>
          </p:nvPr>
        </p:nvSpPr>
        <p:spPr/>
        <p:txBody>
          <a:bodyPr/>
          <a:lstStyle/>
          <a:p>
            <a:pPr>
              <a:defRPr/>
            </a:pPr>
            <a:fld id="{C527DC3E-3A27-4D23-9336-3EAB36224A06}" type="slidenum">
              <a:rPr lang="de-DE" smtClean="0"/>
              <a:pPr>
                <a:defRPr/>
              </a:pPr>
              <a:t>9</a:t>
            </a:fld>
            <a:endParaRPr lang="de-DE"/>
          </a:p>
        </p:txBody>
      </p:sp>
    </p:spTree>
    <p:extLst>
      <p:ext uri="{BB962C8B-B14F-4D97-AF65-F5344CB8AC3E}">
        <p14:creationId xmlns:p14="http://schemas.microsoft.com/office/powerpoint/2010/main" val="29358711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285750" indent="-285750">
              <a:buFont typeface="Arial" pitchFamily="34" charset="0"/>
              <a:buChar char="•"/>
            </a:pPr>
            <a:r>
              <a:rPr lang="de-DE" sz="1400" dirty="0" err="1" smtClean="0"/>
              <a:t>Well</a:t>
            </a:r>
            <a:r>
              <a:rPr lang="de-DE" sz="1400" dirty="0" smtClean="0"/>
              <a:t>, </a:t>
            </a:r>
            <a:r>
              <a:rPr lang="de-DE" sz="1400" dirty="0" err="1" smtClean="0"/>
              <a:t>it</a:t>
            </a:r>
            <a:r>
              <a:rPr lang="de-DE" sz="1400" dirty="0" smtClean="0"/>
              <a:t> </a:t>
            </a:r>
            <a:r>
              <a:rPr lang="de-DE" sz="1400" b="1" dirty="0" err="1" smtClean="0"/>
              <a:t>doesn`t</a:t>
            </a:r>
            <a:r>
              <a:rPr lang="de-DE" sz="1400" b="1" dirty="0" smtClean="0"/>
              <a:t> </a:t>
            </a:r>
            <a:r>
              <a:rPr lang="de-DE" sz="1400" b="1" dirty="0" err="1" smtClean="0"/>
              <a:t>depend</a:t>
            </a:r>
            <a:r>
              <a:rPr lang="de-DE" sz="1400" b="1" dirty="0" smtClean="0"/>
              <a:t> on </a:t>
            </a:r>
            <a:r>
              <a:rPr lang="de-DE" sz="1400" b="1" dirty="0" err="1" smtClean="0"/>
              <a:t>if</a:t>
            </a:r>
            <a:r>
              <a:rPr lang="de-DE" sz="1400" b="1" dirty="0" smtClean="0"/>
              <a:t> </a:t>
            </a:r>
            <a:r>
              <a:rPr lang="de-DE" sz="1400" b="1" dirty="0" err="1" smtClean="0"/>
              <a:t>You</a:t>
            </a:r>
            <a:r>
              <a:rPr lang="de-DE" sz="1400" b="1" dirty="0" smtClean="0"/>
              <a:t> </a:t>
            </a:r>
            <a:r>
              <a:rPr lang="de-DE" sz="1400" b="1" dirty="0" err="1" smtClean="0"/>
              <a:t>as</a:t>
            </a:r>
            <a:r>
              <a:rPr lang="de-DE" sz="1400" b="1" dirty="0" smtClean="0"/>
              <a:t> a Project Manager </a:t>
            </a:r>
            <a:r>
              <a:rPr lang="de-DE" sz="1400" b="1" dirty="0" err="1" smtClean="0"/>
              <a:t>consider</a:t>
            </a:r>
            <a:r>
              <a:rPr lang="de-DE" sz="1400" b="1" dirty="0" smtClean="0"/>
              <a:t> </a:t>
            </a:r>
            <a:r>
              <a:rPr lang="de-DE" sz="1400" b="1" dirty="0" err="1" smtClean="0"/>
              <a:t>these</a:t>
            </a:r>
            <a:r>
              <a:rPr lang="de-DE" sz="1400" b="1" dirty="0" smtClean="0"/>
              <a:t> </a:t>
            </a:r>
            <a:r>
              <a:rPr lang="de-DE" sz="1400" b="1" dirty="0" err="1" smtClean="0"/>
              <a:t>Fears</a:t>
            </a:r>
            <a:r>
              <a:rPr lang="de-DE" sz="1400" b="1" dirty="0" smtClean="0"/>
              <a:t> </a:t>
            </a:r>
            <a:r>
              <a:rPr lang="de-DE" sz="1400" b="1" dirty="0" err="1" smtClean="0"/>
              <a:t>justified</a:t>
            </a:r>
            <a:r>
              <a:rPr lang="de-DE" sz="1400" dirty="0" smtClean="0"/>
              <a:t>.</a:t>
            </a:r>
          </a:p>
          <a:p>
            <a:pPr marL="285750" indent="-285750">
              <a:buFont typeface="Arial" pitchFamily="34" charset="0"/>
              <a:buChar char="•"/>
            </a:pPr>
            <a:r>
              <a:rPr lang="de-DE" sz="1400" b="1" dirty="0" smtClean="0"/>
              <a:t>Management </a:t>
            </a:r>
            <a:r>
              <a:rPr lang="de-DE" sz="1400" b="1" dirty="0" err="1" smtClean="0"/>
              <a:t>expects</a:t>
            </a:r>
            <a:r>
              <a:rPr lang="de-DE" sz="1400" b="1" dirty="0" smtClean="0"/>
              <a:t> </a:t>
            </a:r>
            <a:r>
              <a:rPr lang="de-DE" sz="1400" b="1" dirty="0" err="1" smtClean="0"/>
              <a:t>You</a:t>
            </a:r>
            <a:r>
              <a:rPr lang="de-DE" sz="1400" b="1" dirty="0" smtClean="0"/>
              <a:t> </a:t>
            </a:r>
            <a:r>
              <a:rPr lang="de-DE" sz="1400" b="1" dirty="0" err="1" smtClean="0"/>
              <a:t>to</a:t>
            </a:r>
            <a:r>
              <a:rPr lang="de-DE" sz="1400" b="1" dirty="0" smtClean="0"/>
              <a:t> </a:t>
            </a:r>
            <a:r>
              <a:rPr lang="de-DE" sz="1400" b="1" dirty="0" err="1" smtClean="0"/>
              <a:t>develop</a:t>
            </a:r>
            <a:r>
              <a:rPr lang="de-DE" sz="1400" b="1" dirty="0" smtClean="0"/>
              <a:t> </a:t>
            </a:r>
            <a:r>
              <a:rPr lang="de-DE" sz="1400" b="1" dirty="0" err="1" smtClean="0"/>
              <a:t>Strategies</a:t>
            </a:r>
            <a:r>
              <a:rPr lang="de-DE" sz="1400" b="1" dirty="0" smtClean="0"/>
              <a:t> </a:t>
            </a:r>
            <a:r>
              <a:rPr lang="de-DE" sz="1400" b="1" dirty="0" err="1" smtClean="0"/>
              <a:t>to</a:t>
            </a:r>
            <a:r>
              <a:rPr lang="de-DE" sz="1400" b="1" dirty="0" smtClean="0"/>
              <a:t> </a:t>
            </a:r>
            <a:r>
              <a:rPr lang="de-DE" sz="1400" b="1" dirty="0" err="1" smtClean="0"/>
              <a:t>ensure</a:t>
            </a:r>
            <a:r>
              <a:rPr lang="de-DE" sz="1400" b="1" dirty="0" smtClean="0"/>
              <a:t> </a:t>
            </a:r>
            <a:r>
              <a:rPr lang="de-DE" sz="1400" b="1" dirty="0" err="1" smtClean="0"/>
              <a:t>Acceptance</a:t>
            </a:r>
            <a:r>
              <a:rPr lang="de-DE" sz="1400" b="1" dirty="0" smtClean="0"/>
              <a:t> </a:t>
            </a:r>
            <a:r>
              <a:rPr lang="de-DE" sz="1400" dirty="0" smtClean="0"/>
              <a:t>in </a:t>
            </a:r>
            <a:r>
              <a:rPr lang="de-DE" sz="1400" dirty="0" err="1" smtClean="0"/>
              <a:t>spite</a:t>
            </a:r>
            <a:r>
              <a:rPr lang="de-DE" sz="1400" dirty="0" smtClean="0"/>
              <a:t> </a:t>
            </a:r>
            <a:r>
              <a:rPr lang="de-DE" sz="1400" dirty="0" err="1" smtClean="0"/>
              <a:t>of</a:t>
            </a:r>
            <a:r>
              <a:rPr lang="de-DE" sz="1400" dirty="0" smtClean="0"/>
              <a:t> all </a:t>
            </a:r>
            <a:r>
              <a:rPr lang="de-DE" sz="1400" dirty="0" err="1" smtClean="0"/>
              <a:t>that</a:t>
            </a:r>
            <a:r>
              <a:rPr lang="de-DE" sz="1400" dirty="0" smtClean="0"/>
              <a:t>, </a:t>
            </a:r>
            <a:r>
              <a:rPr lang="de-DE" sz="1400" dirty="0" err="1" smtClean="0"/>
              <a:t>or</a:t>
            </a:r>
            <a:r>
              <a:rPr lang="de-DE" sz="1400" dirty="0" smtClean="0"/>
              <a:t>: </a:t>
            </a:r>
            <a:r>
              <a:rPr lang="de-DE" sz="1400" b="1" dirty="0" err="1" smtClean="0"/>
              <a:t>to</a:t>
            </a:r>
            <a:r>
              <a:rPr lang="de-DE" sz="1400" b="1" dirty="0" smtClean="0"/>
              <a:t> </a:t>
            </a:r>
            <a:r>
              <a:rPr lang="de-DE" sz="1400" b="1" dirty="0" err="1" smtClean="0"/>
              <a:t>increase</a:t>
            </a:r>
            <a:r>
              <a:rPr lang="de-DE" sz="1400" b="1" dirty="0" smtClean="0"/>
              <a:t> </a:t>
            </a:r>
            <a:r>
              <a:rPr lang="de-DE" sz="1400" b="1" dirty="0" err="1" smtClean="0"/>
              <a:t>Probability</a:t>
            </a:r>
            <a:r>
              <a:rPr lang="de-DE" sz="1400" b="1" dirty="0" smtClean="0"/>
              <a:t> </a:t>
            </a:r>
            <a:r>
              <a:rPr lang="de-DE" sz="1400" b="1" dirty="0" err="1" smtClean="0"/>
              <a:t>of</a:t>
            </a:r>
            <a:r>
              <a:rPr lang="de-DE" sz="1400" b="1" dirty="0" smtClean="0"/>
              <a:t> </a:t>
            </a:r>
            <a:r>
              <a:rPr lang="de-DE" sz="1400" b="1" dirty="0" err="1" smtClean="0"/>
              <a:t>Acceptance</a:t>
            </a:r>
            <a:r>
              <a:rPr lang="de-DE" sz="1400" dirty="0" smtClean="0"/>
              <a:t>.</a:t>
            </a:r>
          </a:p>
          <a:p>
            <a:pPr marL="285750" indent="-285750">
              <a:buFont typeface="Arial" pitchFamily="34" charset="0"/>
              <a:buChar char="•"/>
            </a:pPr>
            <a:r>
              <a:rPr lang="de-DE" sz="1400" dirty="0" err="1" smtClean="0"/>
              <a:t>We</a:t>
            </a:r>
            <a:r>
              <a:rPr lang="de-DE" sz="1400" dirty="0" smtClean="0"/>
              <a:t> </a:t>
            </a:r>
            <a:r>
              <a:rPr lang="de-DE" sz="1400" dirty="0" err="1" smtClean="0"/>
              <a:t>chose</a:t>
            </a:r>
            <a:r>
              <a:rPr lang="de-DE" sz="1400" dirty="0" smtClean="0"/>
              <a:t> a </a:t>
            </a:r>
            <a:r>
              <a:rPr lang="de-DE" sz="1400" b="1" dirty="0" err="1" smtClean="0"/>
              <a:t>Fourfold</a:t>
            </a:r>
            <a:r>
              <a:rPr lang="de-DE" sz="1400" b="1" dirty="0" smtClean="0"/>
              <a:t> Approach</a:t>
            </a:r>
            <a:r>
              <a:rPr lang="de-DE" sz="1400" dirty="0" smtClean="0"/>
              <a:t>, </a:t>
            </a:r>
            <a:r>
              <a:rPr lang="de-DE" sz="1400" dirty="0" err="1" smtClean="0"/>
              <a:t>that</a:t>
            </a:r>
            <a:r>
              <a:rPr lang="de-DE" sz="1400" dirty="0" smtClean="0"/>
              <a:t> </a:t>
            </a:r>
            <a:r>
              <a:rPr lang="de-DE" sz="1400" dirty="0" err="1" smtClean="0"/>
              <a:t>is</a:t>
            </a:r>
            <a:r>
              <a:rPr lang="de-DE" sz="1400" dirty="0" smtClean="0"/>
              <a:t> </a:t>
            </a:r>
            <a:r>
              <a:rPr lang="de-DE" sz="1400" b="1" dirty="0" err="1" smtClean="0"/>
              <a:t>based</a:t>
            </a:r>
            <a:r>
              <a:rPr lang="de-DE" sz="1400" b="1" dirty="0" smtClean="0"/>
              <a:t> on </a:t>
            </a:r>
            <a:r>
              <a:rPr lang="de-DE" sz="1400" b="1" dirty="0" err="1" smtClean="0"/>
              <a:t>the</a:t>
            </a:r>
            <a:r>
              <a:rPr lang="de-DE" sz="1400" b="1" dirty="0" smtClean="0"/>
              <a:t> 4 Columns</a:t>
            </a:r>
          </a:p>
          <a:p>
            <a:pPr marL="742950" lvl="1" indent="-285750">
              <a:buFont typeface="Arial" pitchFamily="34" charset="0"/>
              <a:buChar char="•"/>
            </a:pPr>
            <a:r>
              <a:rPr lang="de-DE" sz="1400" b="1" dirty="0" err="1" smtClean="0"/>
              <a:t>Participation</a:t>
            </a:r>
            <a:endParaRPr lang="de-DE" sz="1400" b="1" dirty="0" smtClean="0"/>
          </a:p>
          <a:p>
            <a:pPr marL="742950" lvl="1" indent="-285750">
              <a:buFont typeface="Arial" pitchFamily="34" charset="0"/>
              <a:buChar char="•"/>
            </a:pPr>
            <a:r>
              <a:rPr lang="de-DE" sz="1400" b="1" dirty="0" smtClean="0"/>
              <a:t>Service Orientation</a:t>
            </a:r>
          </a:p>
          <a:p>
            <a:pPr marL="742950" lvl="1" indent="-285750">
              <a:buFont typeface="Arial" pitchFamily="34" charset="0"/>
              <a:buChar char="•"/>
            </a:pPr>
            <a:r>
              <a:rPr lang="de-DE" sz="1400" b="1" dirty="0" smtClean="0"/>
              <a:t>Compliance</a:t>
            </a:r>
          </a:p>
          <a:p>
            <a:pPr marL="742950" lvl="1" indent="-285750">
              <a:buFont typeface="Arial" pitchFamily="34" charset="0"/>
              <a:buChar char="•"/>
            </a:pPr>
            <a:r>
              <a:rPr lang="de-DE" sz="1400" b="1" dirty="0" smtClean="0"/>
              <a:t>Soft Rollout</a:t>
            </a:r>
            <a:r>
              <a:rPr lang="de-DE" sz="1400" dirty="0" smtClean="0"/>
              <a:t>.</a:t>
            </a:r>
          </a:p>
          <a:p>
            <a:pPr marL="285750" indent="-285750">
              <a:buFont typeface="Arial" pitchFamily="34" charset="0"/>
              <a:buChar char="•"/>
            </a:pPr>
            <a:r>
              <a:rPr lang="de-DE" sz="1400" dirty="0" smtClean="0"/>
              <a:t>I </a:t>
            </a:r>
            <a:r>
              <a:rPr lang="de-DE" sz="1400" dirty="0" err="1" smtClean="0"/>
              <a:t>want</a:t>
            </a:r>
            <a:r>
              <a:rPr lang="de-DE" sz="1400" dirty="0" smtClean="0"/>
              <a:t> </a:t>
            </a:r>
            <a:r>
              <a:rPr lang="de-DE" sz="1400" dirty="0" err="1" smtClean="0"/>
              <a:t>to</a:t>
            </a:r>
            <a:r>
              <a:rPr lang="de-DE" sz="1400" dirty="0" smtClean="0"/>
              <a:t> </a:t>
            </a:r>
            <a:r>
              <a:rPr lang="de-DE" sz="1400" dirty="0" err="1" smtClean="0"/>
              <a:t>give</a:t>
            </a:r>
            <a:r>
              <a:rPr lang="de-DE" sz="1400" dirty="0" smtClean="0"/>
              <a:t> </a:t>
            </a:r>
            <a:r>
              <a:rPr lang="de-DE" sz="1400" dirty="0" err="1" smtClean="0"/>
              <a:t>You</a:t>
            </a:r>
            <a:r>
              <a:rPr lang="de-DE" sz="1400" dirty="0" smtClean="0"/>
              <a:t> </a:t>
            </a:r>
            <a:r>
              <a:rPr lang="de-DE" sz="1400" dirty="0" err="1" smtClean="0"/>
              <a:t>some</a:t>
            </a:r>
            <a:r>
              <a:rPr lang="de-DE" sz="1400" dirty="0" smtClean="0"/>
              <a:t> </a:t>
            </a:r>
            <a:r>
              <a:rPr lang="de-DE" sz="1400" dirty="0" err="1" smtClean="0"/>
              <a:t>examples</a:t>
            </a:r>
            <a:r>
              <a:rPr lang="de-DE" sz="1400" dirty="0" smtClean="0"/>
              <a:t> </a:t>
            </a:r>
            <a:r>
              <a:rPr lang="de-DE" sz="1400" dirty="0" err="1" smtClean="0"/>
              <a:t>from</a:t>
            </a:r>
            <a:r>
              <a:rPr lang="de-DE" sz="1400" dirty="0" smtClean="0"/>
              <a:t> </a:t>
            </a:r>
            <a:r>
              <a:rPr lang="de-DE" sz="1400" dirty="0" err="1" smtClean="0"/>
              <a:t>those</a:t>
            </a:r>
            <a:r>
              <a:rPr lang="de-DE" sz="1400" dirty="0" smtClean="0"/>
              <a:t> 4 Fields.</a:t>
            </a:r>
            <a:endParaRPr lang="de-DE" sz="1400" dirty="0"/>
          </a:p>
        </p:txBody>
      </p:sp>
      <p:sp>
        <p:nvSpPr>
          <p:cNvPr id="4" name="Fußzeilenplatzhalter 3"/>
          <p:cNvSpPr>
            <a:spLocks noGrp="1"/>
          </p:cNvSpPr>
          <p:nvPr>
            <p:ph type="ftr" sz="quarter" idx="10"/>
          </p:nvPr>
        </p:nvSpPr>
        <p:spPr/>
        <p:txBody>
          <a:bodyPr/>
          <a:lstStyle/>
          <a:p>
            <a:pPr>
              <a:defRPr/>
            </a:pPr>
            <a:r>
              <a:rPr lang="de-DE" smtClean="0"/>
              <a:t>Prof. Dr. Max Mustermann | Musterfakultät</a:t>
            </a:r>
            <a:endParaRPr lang="de-DE"/>
          </a:p>
        </p:txBody>
      </p:sp>
      <p:sp>
        <p:nvSpPr>
          <p:cNvPr id="5" name="Foliennummernplatzhalter 4"/>
          <p:cNvSpPr>
            <a:spLocks noGrp="1"/>
          </p:cNvSpPr>
          <p:nvPr>
            <p:ph type="sldNum" sz="quarter" idx="11"/>
          </p:nvPr>
        </p:nvSpPr>
        <p:spPr/>
        <p:txBody>
          <a:bodyPr/>
          <a:lstStyle/>
          <a:p>
            <a:pPr>
              <a:defRPr/>
            </a:pPr>
            <a:fld id="{C527DC3E-3A27-4D23-9336-3EAB36224A06}" type="slidenum">
              <a:rPr lang="de-DE" smtClean="0"/>
              <a:pPr>
                <a:defRPr/>
              </a:pPr>
              <a:t>10</a:t>
            </a:fld>
            <a:endParaRPr lang="de-DE"/>
          </a:p>
        </p:txBody>
      </p:sp>
    </p:spTree>
    <p:extLst>
      <p:ext uri="{BB962C8B-B14F-4D97-AF65-F5344CB8AC3E}">
        <p14:creationId xmlns:p14="http://schemas.microsoft.com/office/powerpoint/2010/main" val="12689980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285750" indent="-285750">
              <a:buFont typeface="Arial" pitchFamily="34" charset="0"/>
              <a:buChar char="•"/>
            </a:pPr>
            <a:r>
              <a:rPr lang="de-DE" sz="1400" dirty="0" err="1" smtClean="0"/>
              <a:t>Well</a:t>
            </a:r>
            <a:r>
              <a:rPr lang="de-DE" sz="1400" dirty="0" smtClean="0"/>
              <a:t>, </a:t>
            </a:r>
            <a:r>
              <a:rPr lang="de-DE" sz="1400" dirty="0" err="1" smtClean="0"/>
              <a:t>it</a:t>
            </a:r>
            <a:r>
              <a:rPr lang="de-DE" sz="1400" dirty="0" smtClean="0"/>
              <a:t> </a:t>
            </a:r>
            <a:r>
              <a:rPr lang="de-DE" sz="1400" b="1" dirty="0" err="1" smtClean="0"/>
              <a:t>doesn`t</a:t>
            </a:r>
            <a:r>
              <a:rPr lang="de-DE" sz="1400" b="1" dirty="0" smtClean="0"/>
              <a:t> </a:t>
            </a:r>
            <a:r>
              <a:rPr lang="de-DE" sz="1400" b="1" dirty="0" err="1" smtClean="0"/>
              <a:t>depend</a:t>
            </a:r>
            <a:r>
              <a:rPr lang="de-DE" sz="1400" b="1" dirty="0" smtClean="0"/>
              <a:t> on </a:t>
            </a:r>
            <a:r>
              <a:rPr lang="de-DE" sz="1400" b="1" dirty="0" err="1" smtClean="0"/>
              <a:t>if</a:t>
            </a:r>
            <a:r>
              <a:rPr lang="de-DE" sz="1400" b="1" dirty="0" smtClean="0"/>
              <a:t> </a:t>
            </a:r>
            <a:r>
              <a:rPr lang="de-DE" sz="1400" b="1" dirty="0" err="1" smtClean="0"/>
              <a:t>You</a:t>
            </a:r>
            <a:r>
              <a:rPr lang="de-DE" sz="1400" b="1" dirty="0" smtClean="0"/>
              <a:t> </a:t>
            </a:r>
            <a:r>
              <a:rPr lang="de-DE" sz="1400" b="1" dirty="0" err="1" smtClean="0"/>
              <a:t>as</a:t>
            </a:r>
            <a:r>
              <a:rPr lang="de-DE" sz="1400" b="1" dirty="0" smtClean="0"/>
              <a:t> a Project Manager </a:t>
            </a:r>
            <a:r>
              <a:rPr lang="de-DE" sz="1400" b="1" dirty="0" err="1" smtClean="0"/>
              <a:t>consider</a:t>
            </a:r>
            <a:r>
              <a:rPr lang="de-DE" sz="1400" b="1" dirty="0" smtClean="0"/>
              <a:t> </a:t>
            </a:r>
            <a:r>
              <a:rPr lang="de-DE" sz="1400" b="1" dirty="0" err="1" smtClean="0"/>
              <a:t>these</a:t>
            </a:r>
            <a:r>
              <a:rPr lang="de-DE" sz="1400" b="1" dirty="0" smtClean="0"/>
              <a:t> </a:t>
            </a:r>
            <a:r>
              <a:rPr lang="de-DE" sz="1400" b="1" dirty="0" err="1" smtClean="0"/>
              <a:t>Fears</a:t>
            </a:r>
            <a:r>
              <a:rPr lang="de-DE" sz="1400" b="1" dirty="0" smtClean="0"/>
              <a:t> </a:t>
            </a:r>
            <a:r>
              <a:rPr lang="de-DE" sz="1400" b="1" dirty="0" err="1" smtClean="0"/>
              <a:t>justified</a:t>
            </a:r>
            <a:r>
              <a:rPr lang="de-DE" sz="1400" dirty="0" smtClean="0"/>
              <a:t>.</a:t>
            </a:r>
          </a:p>
          <a:p>
            <a:pPr marL="285750" indent="-285750">
              <a:buFont typeface="Arial" pitchFamily="34" charset="0"/>
              <a:buChar char="•"/>
            </a:pPr>
            <a:r>
              <a:rPr lang="de-DE" sz="1400" b="1" dirty="0" smtClean="0"/>
              <a:t>Management </a:t>
            </a:r>
            <a:r>
              <a:rPr lang="de-DE" sz="1400" b="1" dirty="0" err="1" smtClean="0"/>
              <a:t>expects</a:t>
            </a:r>
            <a:r>
              <a:rPr lang="de-DE" sz="1400" b="1" dirty="0" smtClean="0"/>
              <a:t> </a:t>
            </a:r>
            <a:r>
              <a:rPr lang="de-DE" sz="1400" b="1" dirty="0" err="1" smtClean="0"/>
              <a:t>You</a:t>
            </a:r>
            <a:r>
              <a:rPr lang="de-DE" sz="1400" b="1" dirty="0" smtClean="0"/>
              <a:t> </a:t>
            </a:r>
            <a:r>
              <a:rPr lang="de-DE" sz="1400" b="1" dirty="0" err="1" smtClean="0"/>
              <a:t>to</a:t>
            </a:r>
            <a:r>
              <a:rPr lang="de-DE" sz="1400" b="1" dirty="0" smtClean="0"/>
              <a:t> </a:t>
            </a:r>
            <a:r>
              <a:rPr lang="de-DE" sz="1400" b="1" dirty="0" err="1" smtClean="0"/>
              <a:t>develop</a:t>
            </a:r>
            <a:r>
              <a:rPr lang="de-DE" sz="1400" b="1" dirty="0" smtClean="0"/>
              <a:t> </a:t>
            </a:r>
            <a:r>
              <a:rPr lang="de-DE" sz="1400" b="1" dirty="0" err="1" smtClean="0"/>
              <a:t>Strategies</a:t>
            </a:r>
            <a:r>
              <a:rPr lang="de-DE" sz="1400" b="1" dirty="0" smtClean="0"/>
              <a:t> </a:t>
            </a:r>
            <a:r>
              <a:rPr lang="de-DE" sz="1400" b="1" dirty="0" err="1" smtClean="0"/>
              <a:t>to</a:t>
            </a:r>
            <a:r>
              <a:rPr lang="de-DE" sz="1400" b="1" dirty="0" smtClean="0"/>
              <a:t> </a:t>
            </a:r>
            <a:r>
              <a:rPr lang="de-DE" sz="1400" b="1" dirty="0" err="1" smtClean="0"/>
              <a:t>ensure</a:t>
            </a:r>
            <a:r>
              <a:rPr lang="de-DE" sz="1400" b="1" dirty="0" smtClean="0"/>
              <a:t> </a:t>
            </a:r>
            <a:r>
              <a:rPr lang="de-DE" sz="1400" b="1" dirty="0" err="1" smtClean="0"/>
              <a:t>Acceptance</a:t>
            </a:r>
            <a:r>
              <a:rPr lang="de-DE" sz="1400" b="1" dirty="0" smtClean="0"/>
              <a:t> </a:t>
            </a:r>
            <a:r>
              <a:rPr lang="de-DE" sz="1400" dirty="0" smtClean="0"/>
              <a:t>in </a:t>
            </a:r>
            <a:r>
              <a:rPr lang="de-DE" sz="1400" dirty="0" err="1" smtClean="0"/>
              <a:t>spite</a:t>
            </a:r>
            <a:r>
              <a:rPr lang="de-DE" sz="1400" dirty="0" smtClean="0"/>
              <a:t> </a:t>
            </a:r>
            <a:r>
              <a:rPr lang="de-DE" sz="1400" dirty="0" err="1" smtClean="0"/>
              <a:t>of</a:t>
            </a:r>
            <a:r>
              <a:rPr lang="de-DE" sz="1400" dirty="0" smtClean="0"/>
              <a:t> all </a:t>
            </a:r>
            <a:r>
              <a:rPr lang="de-DE" sz="1400" dirty="0" err="1" smtClean="0"/>
              <a:t>that</a:t>
            </a:r>
            <a:r>
              <a:rPr lang="de-DE" sz="1400" dirty="0" smtClean="0"/>
              <a:t>, </a:t>
            </a:r>
            <a:r>
              <a:rPr lang="de-DE" sz="1400" dirty="0" err="1" smtClean="0"/>
              <a:t>or</a:t>
            </a:r>
            <a:r>
              <a:rPr lang="de-DE" sz="1400" dirty="0" smtClean="0"/>
              <a:t>: </a:t>
            </a:r>
            <a:r>
              <a:rPr lang="de-DE" sz="1400" b="1" dirty="0" err="1" smtClean="0"/>
              <a:t>to</a:t>
            </a:r>
            <a:r>
              <a:rPr lang="de-DE" sz="1400" b="1" dirty="0" smtClean="0"/>
              <a:t> </a:t>
            </a:r>
            <a:r>
              <a:rPr lang="de-DE" sz="1400" b="1" dirty="0" err="1" smtClean="0"/>
              <a:t>increase</a:t>
            </a:r>
            <a:r>
              <a:rPr lang="de-DE" sz="1400" b="1" dirty="0" smtClean="0"/>
              <a:t> </a:t>
            </a:r>
            <a:r>
              <a:rPr lang="de-DE" sz="1400" b="1" dirty="0" err="1" smtClean="0"/>
              <a:t>Probability</a:t>
            </a:r>
            <a:r>
              <a:rPr lang="de-DE" sz="1400" b="1" dirty="0" smtClean="0"/>
              <a:t> </a:t>
            </a:r>
            <a:r>
              <a:rPr lang="de-DE" sz="1400" b="1" dirty="0" err="1" smtClean="0"/>
              <a:t>of</a:t>
            </a:r>
            <a:r>
              <a:rPr lang="de-DE" sz="1400" b="1" dirty="0" smtClean="0"/>
              <a:t> </a:t>
            </a:r>
            <a:r>
              <a:rPr lang="de-DE" sz="1400" b="1" dirty="0" err="1" smtClean="0"/>
              <a:t>Acceptance</a:t>
            </a:r>
            <a:r>
              <a:rPr lang="de-DE" sz="1400" dirty="0" smtClean="0"/>
              <a:t>.</a:t>
            </a:r>
          </a:p>
          <a:p>
            <a:pPr marL="285750" indent="-285750">
              <a:buFont typeface="Arial" pitchFamily="34" charset="0"/>
              <a:buChar char="•"/>
            </a:pPr>
            <a:r>
              <a:rPr lang="de-DE" sz="1400" dirty="0" err="1" smtClean="0"/>
              <a:t>We</a:t>
            </a:r>
            <a:r>
              <a:rPr lang="de-DE" sz="1400" dirty="0" smtClean="0"/>
              <a:t> </a:t>
            </a:r>
            <a:r>
              <a:rPr lang="de-DE" sz="1400" dirty="0" err="1" smtClean="0"/>
              <a:t>chose</a:t>
            </a:r>
            <a:r>
              <a:rPr lang="de-DE" sz="1400" dirty="0" smtClean="0"/>
              <a:t> a </a:t>
            </a:r>
            <a:r>
              <a:rPr lang="de-DE" sz="1400" b="1" dirty="0" err="1" smtClean="0"/>
              <a:t>Fourfold</a:t>
            </a:r>
            <a:r>
              <a:rPr lang="de-DE" sz="1400" b="1" dirty="0" smtClean="0"/>
              <a:t> Approach</a:t>
            </a:r>
            <a:r>
              <a:rPr lang="de-DE" sz="1400" dirty="0" smtClean="0"/>
              <a:t>, </a:t>
            </a:r>
            <a:r>
              <a:rPr lang="de-DE" sz="1400" dirty="0" err="1" smtClean="0"/>
              <a:t>that</a:t>
            </a:r>
            <a:r>
              <a:rPr lang="de-DE" sz="1400" dirty="0" smtClean="0"/>
              <a:t> </a:t>
            </a:r>
            <a:r>
              <a:rPr lang="de-DE" sz="1400" dirty="0" err="1" smtClean="0"/>
              <a:t>is</a:t>
            </a:r>
            <a:r>
              <a:rPr lang="de-DE" sz="1400" dirty="0" smtClean="0"/>
              <a:t> </a:t>
            </a:r>
            <a:r>
              <a:rPr lang="de-DE" sz="1400" b="1" dirty="0" err="1" smtClean="0"/>
              <a:t>based</a:t>
            </a:r>
            <a:r>
              <a:rPr lang="de-DE" sz="1400" b="1" dirty="0" smtClean="0"/>
              <a:t> on </a:t>
            </a:r>
            <a:r>
              <a:rPr lang="de-DE" sz="1400" b="1" dirty="0" err="1" smtClean="0"/>
              <a:t>the</a:t>
            </a:r>
            <a:r>
              <a:rPr lang="de-DE" sz="1400" b="1" dirty="0" smtClean="0"/>
              <a:t> 4 Columns</a:t>
            </a:r>
          </a:p>
          <a:p>
            <a:pPr marL="742950" lvl="1" indent="-285750">
              <a:buFont typeface="Arial" pitchFamily="34" charset="0"/>
              <a:buChar char="•"/>
            </a:pPr>
            <a:r>
              <a:rPr lang="de-DE" sz="1400" b="1" dirty="0" err="1" smtClean="0"/>
              <a:t>Participation</a:t>
            </a:r>
            <a:endParaRPr lang="de-DE" sz="1400" b="1" dirty="0" smtClean="0"/>
          </a:p>
          <a:p>
            <a:pPr marL="742950" lvl="1" indent="-285750">
              <a:buFont typeface="Arial" pitchFamily="34" charset="0"/>
              <a:buChar char="•"/>
            </a:pPr>
            <a:r>
              <a:rPr lang="de-DE" sz="1400" b="1" dirty="0" smtClean="0"/>
              <a:t>Service Orientation</a:t>
            </a:r>
          </a:p>
          <a:p>
            <a:pPr marL="742950" lvl="1" indent="-285750">
              <a:buFont typeface="Arial" pitchFamily="34" charset="0"/>
              <a:buChar char="•"/>
            </a:pPr>
            <a:r>
              <a:rPr lang="de-DE" sz="1400" b="1" dirty="0" smtClean="0"/>
              <a:t>Compliance</a:t>
            </a:r>
          </a:p>
          <a:p>
            <a:pPr marL="742950" lvl="1" indent="-285750">
              <a:buFont typeface="Arial" pitchFamily="34" charset="0"/>
              <a:buChar char="•"/>
            </a:pPr>
            <a:r>
              <a:rPr lang="de-DE" sz="1400" b="1" dirty="0" smtClean="0"/>
              <a:t>Soft Rollout</a:t>
            </a:r>
            <a:r>
              <a:rPr lang="de-DE" sz="1400" dirty="0" smtClean="0"/>
              <a:t>.</a:t>
            </a:r>
          </a:p>
          <a:p>
            <a:pPr marL="285750" indent="-285750">
              <a:buFont typeface="Arial" pitchFamily="34" charset="0"/>
              <a:buChar char="•"/>
            </a:pPr>
            <a:r>
              <a:rPr lang="de-DE" sz="1400" dirty="0" smtClean="0"/>
              <a:t>I </a:t>
            </a:r>
            <a:r>
              <a:rPr lang="de-DE" sz="1400" dirty="0" err="1" smtClean="0"/>
              <a:t>want</a:t>
            </a:r>
            <a:r>
              <a:rPr lang="de-DE" sz="1400" dirty="0" smtClean="0"/>
              <a:t> </a:t>
            </a:r>
            <a:r>
              <a:rPr lang="de-DE" sz="1400" dirty="0" err="1" smtClean="0"/>
              <a:t>to</a:t>
            </a:r>
            <a:r>
              <a:rPr lang="de-DE" sz="1400" dirty="0" smtClean="0"/>
              <a:t> </a:t>
            </a:r>
            <a:r>
              <a:rPr lang="de-DE" sz="1400" dirty="0" err="1" smtClean="0"/>
              <a:t>give</a:t>
            </a:r>
            <a:r>
              <a:rPr lang="de-DE" sz="1400" dirty="0" smtClean="0"/>
              <a:t> </a:t>
            </a:r>
            <a:r>
              <a:rPr lang="de-DE" sz="1400" dirty="0" err="1" smtClean="0"/>
              <a:t>You</a:t>
            </a:r>
            <a:r>
              <a:rPr lang="de-DE" sz="1400" dirty="0" smtClean="0"/>
              <a:t> </a:t>
            </a:r>
            <a:r>
              <a:rPr lang="de-DE" sz="1400" dirty="0" err="1" smtClean="0"/>
              <a:t>some</a:t>
            </a:r>
            <a:r>
              <a:rPr lang="de-DE" sz="1400" dirty="0" smtClean="0"/>
              <a:t> </a:t>
            </a:r>
            <a:r>
              <a:rPr lang="de-DE" sz="1400" dirty="0" err="1" smtClean="0"/>
              <a:t>examples</a:t>
            </a:r>
            <a:r>
              <a:rPr lang="de-DE" sz="1400" dirty="0" smtClean="0"/>
              <a:t> </a:t>
            </a:r>
            <a:r>
              <a:rPr lang="de-DE" sz="1400" dirty="0" err="1" smtClean="0"/>
              <a:t>from</a:t>
            </a:r>
            <a:r>
              <a:rPr lang="de-DE" sz="1400" dirty="0" smtClean="0"/>
              <a:t> </a:t>
            </a:r>
            <a:r>
              <a:rPr lang="de-DE" sz="1400" dirty="0" err="1" smtClean="0"/>
              <a:t>those</a:t>
            </a:r>
            <a:r>
              <a:rPr lang="de-DE" sz="1400" dirty="0" smtClean="0"/>
              <a:t> 4 Fields.</a:t>
            </a:r>
            <a:endParaRPr lang="de-DE" sz="1400" dirty="0"/>
          </a:p>
        </p:txBody>
      </p:sp>
      <p:sp>
        <p:nvSpPr>
          <p:cNvPr id="4" name="Fußzeilenplatzhalter 3"/>
          <p:cNvSpPr>
            <a:spLocks noGrp="1"/>
          </p:cNvSpPr>
          <p:nvPr>
            <p:ph type="ftr" sz="quarter" idx="10"/>
          </p:nvPr>
        </p:nvSpPr>
        <p:spPr/>
        <p:txBody>
          <a:bodyPr/>
          <a:lstStyle/>
          <a:p>
            <a:pPr>
              <a:defRPr/>
            </a:pPr>
            <a:r>
              <a:rPr lang="de-DE" smtClean="0"/>
              <a:t>Prof. Dr. Max Mustermann | Musterfakultät</a:t>
            </a:r>
            <a:endParaRPr lang="de-DE"/>
          </a:p>
        </p:txBody>
      </p:sp>
      <p:sp>
        <p:nvSpPr>
          <p:cNvPr id="5" name="Foliennummernplatzhalter 4"/>
          <p:cNvSpPr>
            <a:spLocks noGrp="1"/>
          </p:cNvSpPr>
          <p:nvPr>
            <p:ph type="sldNum" sz="quarter" idx="11"/>
          </p:nvPr>
        </p:nvSpPr>
        <p:spPr/>
        <p:txBody>
          <a:bodyPr/>
          <a:lstStyle/>
          <a:p>
            <a:pPr>
              <a:defRPr/>
            </a:pPr>
            <a:fld id="{C527DC3E-3A27-4D23-9336-3EAB36224A06}" type="slidenum">
              <a:rPr lang="de-DE" smtClean="0"/>
              <a:pPr>
                <a:defRPr/>
              </a:pPr>
              <a:t>11</a:t>
            </a:fld>
            <a:endParaRPr lang="de-DE"/>
          </a:p>
        </p:txBody>
      </p:sp>
    </p:spTree>
    <p:extLst>
      <p:ext uri="{BB962C8B-B14F-4D97-AF65-F5344CB8AC3E}">
        <p14:creationId xmlns:p14="http://schemas.microsoft.com/office/powerpoint/2010/main" val="12689980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285750" indent="-285750" algn="just">
              <a:buFont typeface="Arial" pitchFamily="34" charset="0"/>
              <a:buChar char="•"/>
            </a:pPr>
            <a:r>
              <a:rPr lang="de-DE" sz="1400" dirty="0" err="1" smtClean="0"/>
              <a:t>Instead</a:t>
            </a:r>
            <a:r>
              <a:rPr lang="de-DE" sz="1400" dirty="0" smtClean="0"/>
              <a:t> </a:t>
            </a:r>
            <a:r>
              <a:rPr lang="de-DE" sz="1400" dirty="0" err="1" smtClean="0"/>
              <a:t>of</a:t>
            </a:r>
            <a:r>
              <a:rPr lang="de-DE" sz="1400" dirty="0" smtClean="0"/>
              <a:t> a Top Down Approach, </a:t>
            </a:r>
            <a:r>
              <a:rPr lang="de-DE" sz="1400" dirty="0" err="1" smtClean="0"/>
              <a:t>we</a:t>
            </a:r>
            <a:r>
              <a:rPr lang="de-DE" sz="1400" dirty="0" smtClean="0"/>
              <a:t> </a:t>
            </a:r>
            <a:r>
              <a:rPr lang="de-DE" sz="1400" b="1" dirty="0" err="1" smtClean="0"/>
              <a:t>from</a:t>
            </a:r>
            <a:r>
              <a:rPr lang="de-DE" sz="1400" b="1" dirty="0" smtClean="0"/>
              <a:t> </a:t>
            </a:r>
            <a:r>
              <a:rPr lang="de-DE" sz="1400" b="1" dirty="0" err="1" smtClean="0"/>
              <a:t>the</a:t>
            </a:r>
            <a:r>
              <a:rPr lang="de-DE" sz="1400" b="1" dirty="0" smtClean="0"/>
              <a:t> </a:t>
            </a:r>
            <a:r>
              <a:rPr lang="de-DE" sz="1400" b="1" dirty="0" err="1" smtClean="0"/>
              <a:t>very</a:t>
            </a:r>
            <a:r>
              <a:rPr lang="de-DE" sz="1400" b="1" dirty="0" smtClean="0"/>
              <a:t> </a:t>
            </a:r>
            <a:r>
              <a:rPr lang="de-DE" sz="1400" b="1" dirty="0" err="1" smtClean="0"/>
              <a:t>Beginning</a:t>
            </a:r>
            <a:r>
              <a:rPr lang="de-DE" sz="1400" b="1" dirty="0" smtClean="0"/>
              <a:t> </a:t>
            </a:r>
            <a:r>
              <a:rPr lang="de-DE" sz="1400" b="1" dirty="0" err="1" smtClean="0"/>
              <a:t>chose</a:t>
            </a:r>
            <a:r>
              <a:rPr lang="de-DE" sz="1400" b="1" dirty="0" smtClean="0"/>
              <a:t> a </a:t>
            </a:r>
            <a:r>
              <a:rPr lang="de-DE" sz="1400" b="1" dirty="0" err="1" smtClean="0"/>
              <a:t>Bottom</a:t>
            </a:r>
            <a:r>
              <a:rPr lang="de-DE" sz="1400" b="1" dirty="0" smtClean="0"/>
              <a:t> </a:t>
            </a:r>
            <a:r>
              <a:rPr lang="de-DE" sz="1400" b="1" dirty="0" err="1" smtClean="0"/>
              <a:t>Up</a:t>
            </a:r>
            <a:r>
              <a:rPr lang="de-DE" sz="1400" b="1" dirty="0" smtClean="0"/>
              <a:t> Approach</a:t>
            </a:r>
            <a:r>
              <a:rPr lang="de-DE" sz="1400" dirty="0" smtClean="0"/>
              <a:t>.</a:t>
            </a:r>
          </a:p>
          <a:p>
            <a:pPr marL="285750" indent="-285750" algn="just">
              <a:buFont typeface="Arial" pitchFamily="34" charset="0"/>
              <a:buChar char="•"/>
            </a:pPr>
            <a:r>
              <a:rPr lang="de-DE" sz="1400" dirty="0" err="1" smtClean="0"/>
              <a:t>That</a:t>
            </a:r>
            <a:r>
              <a:rPr lang="de-DE" sz="1400" dirty="0" smtClean="0"/>
              <a:t> </a:t>
            </a:r>
            <a:r>
              <a:rPr lang="de-DE" sz="1400" dirty="0" err="1" smtClean="0"/>
              <a:t>means</a:t>
            </a:r>
            <a:r>
              <a:rPr lang="de-DE" sz="1400" dirty="0" smtClean="0"/>
              <a:t> </a:t>
            </a:r>
            <a:r>
              <a:rPr lang="de-DE" sz="1400" dirty="0" err="1" smtClean="0"/>
              <a:t>we</a:t>
            </a:r>
            <a:r>
              <a:rPr lang="de-DE" sz="1400" dirty="0" smtClean="0"/>
              <a:t> </a:t>
            </a:r>
            <a:r>
              <a:rPr lang="de-DE" sz="1400" dirty="0" err="1" smtClean="0"/>
              <a:t>ensured</a:t>
            </a:r>
            <a:r>
              <a:rPr lang="de-DE" sz="1400" dirty="0" smtClean="0"/>
              <a:t>, </a:t>
            </a:r>
            <a:r>
              <a:rPr lang="de-DE" sz="1400" dirty="0" err="1" smtClean="0"/>
              <a:t>that</a:t>
            </a:r>
            <a:r>
              <a:rPr lang="de-DE" sz="1400" dirty="0" smtClean="0"/>
              <a:t> </a:t>
            </a:r>
            <a:r>
              <a:rPr lang="de-DE" sz="1400" dirty="0" err="1" smtClean="0"/>
              <a:t>the</a:t>
            </a:r>
            <a:r>
              <a:rPr lang="de-DE" sz="1400" dirty="0" smtClean="0"/>
              <a:t> </a:t>
            </a:r>
            <a:r>
              <a:rPr lang="de-DE" sz="1400" b="1" dirty="0" smtClean="0"/>
              <a:t>Institutes Heads </a:t>
            </a:r>
            <a:r>
              <a:rPr lang="de-DE" sz="1400" b="1" dirty="0" err="1" smtClean="0"/>
              <a:t>and</a:t>
            </a:r>
            <a:r>
              <a:rPr lang="de-DE" sz="1400" b="1" dirty="0" smtClean="0"/>
              <a:t> </a:t>
            </a:r>
            <a:r>
              <a:rPr lang="de-DE" sz="1400" b="1" dirty="0" err="1" smtClean="0"/>
              <a:t>Scientists</a:t>
            </a:r>
            <a:r>
              <a:rPr lang="de-DE" sz="1400" b="1" dirty="0" smtClean="0"/>
              <a:t> </a:t>
            </a:r>
            <a:r>
              <a:rPr lang="de-DE" sz="1400" b="1" dirty="0" err="1" smtClean="0"/>
              <a:t>have</a:t>
            </a:r>
            <a:r>
              <a:rPr lang="de-DE" sz="1400" b="1" dirty="0" smtClean="0"/>
              <a:t> a </a:t>
            </a:r>
            <a:r>
              <a:rPr lang="de-DE" sz="1400" b="1" dirty="0" err="1" smtClean="0"/>
              <a:t>significant</a:t>
            </a:r>
            <a:r>
              <a:rPr lang="de-DE" sz="1400" b="1" dirty="0" smtClean="0"/>
              <a:t> </a:t>
            </a:r>
            <a:r>
              <a:rPr lang="de-DE" sz="1400" b="1" dirty="0" err="1" smtClean="0"/>
              <a:t>Influence</a:t>
            </a:r>
            <a:r>
              <a:rPr lang="de-DE" sz="1400" b="1" dirty="0" smtClean="0"/>
              <a:t> </a:t>
            </a:r>
            <a:r>
              <a:rPr lang="de-DE" sz="1400" dirty="0" smtClean="0"/>
              <a:t>on </a:t>
            </a:r>
            <a:r>
              <a:rPr lang="de-DE" sz="1400" dirty="0" err="1" smtClean="0"/>
              <a:t>f.e</a:t>
            </a:r>
            <a:r>
              <a:rPr lang="de-DE" sz="1400" dirty="0" smtClean="0"/>
              <a:t>.</a:t>
            </a:r>
            <a:endParaRPr lang="de-DE" sz="1400" dirty="0"/>
          </a:p>
          <a:p>
            <a:pPr marL="742950" lvl="1" indent="-285750" algn="just">
              <a:buFont typeface="Arial" pitchFamily="34" charset="0"/>
              <a:buChar char="•"/>
            </a:pPr>
            <a:r>
              <a:rPr lang="de-DE" sz="1400" b="1" dirty="0" err="1" smtClean="0"/>
              <a:t>Requirements</a:t>
            </a:r>
            <a:r>
              <a:rPr lang="de-DE" sz="1400" b="1" dirty="0" smtClean="0"/>
              <a:t> Determination</a:t>
            </a:r>
          </a:p>
          <a:p>
            <a:pPr marL="742950" lvl="1" indent="-285750" algn="just">
              <a:buFont typeface="Arial" pitchFamily="34" charset="0"/>
              <a:buChar char="•"/>
            </a:pPr>
            <a:r>
              <a:rPr lang="de-DE" sz="1400" b="1" dirty="0" smtClean="0"/>
              <a:t>Call </a:t>
            </a:r>
            <a:r>
              <a:rPr lang="de-DE" sz="1400" b="1" dirty="0" err="1" smtClean="0"/>
              <a:t>for</a:t>
            </a:r>
            <a:r>
              <a:rPr lang="de-DE" sz="1400" b="1" dirty="0" smtClean="0"/>
              <a:t> Tender</a:t>
            </a:r>
          </a:p>
          <a:p>
            <a:pPr marL="742950" lvl="1" indent="-285750" algn="just">
              <a:buFont typeface="Arial" pitchFamily="34" charset="0"/>
              <a:buChar char="•"/>
            </a:pPr>
            <a:r>
              <a:rPr lang="de-DE" sz="1400" b="1" dirty="0" smtClean="0"/>
              <a:t>Award </a:t>
            </a:r>
            <a:r>
              <a:rPr lang="de-DE" sz="1400" b="1" dirty="0" err="1" smtClean="0"/>
              <a:t>of</a:t>
            </a:r>
            <a:r>
              <a:rPr lang="de-DE" sz="1400" b="1" dirty="0" smtClean="0"/>
              <a:t> </a:t>
            </a:r>
            <a:r>
              <a:rPr lang="de-DE" sz="1400" b="1" dirty="0" err="1" smtClean="0"/>
              <a:t>Contract</a:t>
            </a:r>
            <a:endParaRPr lang="de-DE" sz="1400" b="1" dirty="0" smtClean="0"/>
          </a:p>
          <a:p>
            <a:pPr marL="742950" lvl="1" indent="-285750" algn="just">
              <a:buFont typeface="Arial" pitchFamily="34" charset="0"/>
              <a:buChar char="•"/>
            </a:pPr>
            <a:r>
              <a:rPr lang="de-DE" sz="1400" b="1" dirty="0" err="1" smtClean="0"/>
              <a:t>Prototype`s</a:t>
            </a:r>
            <a:r>
              <a:rPr lang="de-DE" sz="1400" b="1" dirty="0" smtClean="0"/>
              <a:t> Assessment</a:t>
            </a:r>
          </a:p>
          <a:p>
            <a:pPr marL="742950" lvl="1" indent="-285750" algn="just">
              <a:buFont typeface="Arial" pitchFamily="34" charset="0"/>
              <a:buChar char="•"/>
            </a:pPr>
            <a:r>
              <a:rPr lang="de-DE" sz="1400" b="1" dirty="0" err="1" smtClean="0"/>
              <a:t>Functionality</a:t>
            </a:r>
            <a:endParaRPr lang="de-DE" sz="1400" b="1" dirty="0" smtClean="0"/>
          </a:p>
          <a:p>
            <a:pPr marL="742950" lvl="1" indent="-285750" algn="just">
              <a:buFont typeface="Arial" pitchFamily="34" charset="0"/>
              <a:buChar char="•"/>
            </a:pPr>
            <a:r>
              <a:rPr lang="de-DE" sz="1400" b="1" dirty="0" err="1" smtClean="0"/>
              <a:t>Usability</a:t>
            </a:r>
            <a:r>
              <a:rPr lang="de-DE" sz="1400" b="1" dirty="0" smtClean="0"/>
              <a:t>.</a:t>
            </a:r>
          </a:p>
        </p:txBody>
      </p:sp>
      <p:sp>
        <p:nvSpPr>
          <p:cNvPr id="4" name="Fußzeilenplatzhalter 3"/>
          <p:cNvSpPr>
            <a:spLocks noGrp="1"/>
          </p:cNvSpPr>
          <p:nvPr>
            <p:ph type="ftr" sz="quarter" idx="10"/>
          </p:nvPr>
        </p:nvSpPr>
        <p:spPr/>
        <p:txBody>
          <a:bodyPr/>
          <a:lstStyle/>
          <a:p>
            <a:pPr>
              <a:defRPr/>
            </a:pPr>
            <a:r>
              <a:rPr lang="de-DE" smtClean="0"/>
              <a:t>Prof. Dr. Max Mustermann | Musterfakultät</a:t>
            </a:r>
            <a:endParaRPr lang="de-DE"/>
          </a:p>
        </p:txBody>
      </p:sp>
      <p:sp>
        <p:nvSpPr>
          <p:cNvPr id="5" name="Foliennummernplatzhalter 4"/>
          <p:cNvSpPr>
            <a:spLocks noGrp="1"/>
          </p:cNvSpPr>
          <p:nvPr>
            <p:ph type="sldNum" sz="quarter" idx="11"/>
          </p:nvPr>
        </p:nvSpPr>
        <p:spPr/>
        <p:txBody>
          <a:bodyPr/>
          <a:lstStyle/>
          <a:p>
            <a:pPr>
              <a:defRPr/>
            </a:pPr>
            <a:fld id="{C527DC3E-3A27-4D23-9336-3EAB36224A06}" type="slidenum">
              <a:rPr lang="de-DE" smtClean="0"/>
              <a:pPr>
                <a:defRPr/>
              </a:pPr>
              <a:t>12</a:t>
            </a:fld>
            <a:endParaRPr lang="de-DE"/>
          </a:p>
        </p:txBody>
      </p:sp>
    </p:spTree>
    <p:extLst>
      <p:ext uri="{BB962C8B-B14F-4D97-AF65-F5344CB8AC3E}">
        <p14:creationId xmlns:p14="http://schemas.microsoft.com/office/powerpoint/2010/main" val="12689980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71450" indent="-171450" algn="just">
              <a:buFont typeface="Arial" pitchFamily="34" charset="0"/>
              <a:buChar char="•"/>
            </a:pPr>
            <a:r>
              <a:rPr lang="de-DE" sz="1400" dirty="0" err="1" smtClean="0"/>
              <a:t>Let</a:t>
            </a:r>
            <a:r>
              <a:rPr lang="de-DE" sz="1400" dirty="0" smtClean="0"/>
              <a:t> </a:t>
            </a:r>
            <a:r>
              <a:rPr lang="de-DE" sz="1400" dirty="0" err="1" smtClean="0"/>
              <a:t>me</a:t>
            </a:r>
            <a:r>
              <a:rPr lang="de-DE" sz="1400" dirty="0" smtClean="0"/>
              <a:t> </a:t>
            </a:r>
            <a:r>
              <a:rPr lang="de-DE" sz="1400" dirty="0" err="1" smtClean="0"/>
              <a:t>give</a:t>
            </a:r>
            <a:r>
              <a:rPr lang="de-DE" sz="1400" dirty="0" smtClean="0"/>
              <a:t> </a:t>
            </a:r>
            <a:r>
              <a:rPr lang="de-DE" sz="1400" dirty="0" err="1" smtClean="0"/>
              <a:t>You</a:t>
            </a:r>
            <a:r>
              <a:rPr lang="de-DE" sz="1400" dirty="0" smtClean="0"/>
              <a:t> an </a:t>
            </a:r>
            <a:r>
              <a:rPr lang="de-DE" sz="1400" dirty="0" err="1" smtClean="0"/>
              <a:t>example</a:t>
            </a:r>
            <a:r>
              <a:rPr lang="de-DE" sz="1400" dirty="0" smtClean="0"/>
              <a:t>, </a:t>
            </a:r>
            <a:r>
              <a:rPr lang="de-DE" sz="1400" dirty="0" err="1" smtClean="0"/>
              <a:t>that</a:t>
            </a:r>
            <a:r>
              <a:rPr lang="de-DE" sz="1400" dirty="0" smtClean="0"/>
              <a:t> </a:t>
            </a:r>
            <a:r>
              <a:rPr lang="de-DE" sz="1400" dirty="0" err="1" smtClean="0"/>
              <a:t>already</a:t>
            </a:r>
            <a:r>
              <a:rPr lang="de-DE" sz="1400" dirty="0" smtClean="0"/>
              <a:t> </a:t>
            </a:r>
            <a:r>
              <a:rPr lang="de-DE" sz="1400" b="1" dirty="0" smtClean="0"/>
              <a:t>in a </a:t>
            </a:r>
            <a:r>
              <a:rPr lang="de-DE" sz="1400" b="1" dirty="0" err="1" smtClean="0"/>
              <a:t>very</a:t>
            </a:r>
            <a:r>
              <a:rPr lang="de-DE" sz="1400" b="1" dirty="0" smtClean="0"/>
              <a:t> </a:t>
            </a:r>
            <a:r>
              <a:rPr lang="de-DE" sz="1400" b="1" dirty="0" err="1" smtClean="0"/>
              <a:t>early</a:t>
            </a:r>
            <a:r>
              <a:rPr lang="de-DE" sz="1400" b="1" dirty="0" smtClean="0"/>
              <a:t> Phase </a:t>
            </a:r>
            <a:r>
              <a:rPr lang="de-DE" sz="1400" b="1" dirty="0" err="1" smtClean="0"/>
              <a:t>of</a:t>
            </a:r>
            <a:r>
              <a:rPr lang="de-DE" sz="1400" b="1" dirty="0" smtClean="0"/>
              <a:t> </a:t>
            </a:r>
            <a:r>
              <a:rPr lang="de-DE" sz="1400" b="1" dirty="0" err="1" smtClean="0"/>
              <a:t>the</a:t>
            </a:r>
            <a:r>
              <a:rPr lang="de-DE" sz="1400" b="1" dirty="0" smtClean="0"/>
              <a:t> Project</a:t>
            </a:r>
            <a:r>
              <a:rPr lang="de-DE" sz="1400" dirty="0" smtClean="0"/>
              <a:t>, </a:t>
            </a:r>
            <a:r>
              <a:rPr lang="de-DE" sz="1400" dirty="0" err="1" smtClean="0"/>
              <a:t>or</a:t>
            </a:r>
            <a:r>
              <a:rPr lang="de-DE" sz="1400" dirty="0" smtClean="0"/>
              <a:t> </a:t>
            </a:r>
            <a:r>
              <a:rPr lang="de-DE" sz="1400" dirty="0" err="1" smtClean="0"/>
              <a:t>let`s</a:t>
            </a:r>
            <a:r>
              <a:rPr lang="de-DE" sz="1400" dirty="0" smtClean="0"/>
              <a:t> </a:t>
            </a:r>
            <a:r>
              <a:rPr lang="de-DE" sz="1400" dirty="0" err="1" smtClean="0"/>
              <a:t>say</a:t>
            </a:r>
            <a:r>
              <a:rPr lang="de-DE" sz="1400" dirty="0" smtClean="0"/>
              <a:t>: </a:t>
            </a:r>
            <a:r>
              <a:rPr lang="de-DE" sz="1400" dirty="0" err="1" smtClean="0"/>
              <a:t>before</a:t>
            </a:r>
            <a:r>
              <a:rPr lang="de-DE" sz="1400" dirty="0" smtClean="0"/>
              <a:t> </a:t>
            </a:r>
            <a:r>
              <a:rPr lang="de-DE" sz="1400" dirty="0" err="1" smtClean="0"/>
              <a:t>the</a:t>
            </a:r>
            <a:r>
              <a:rPr lang="de-DE" sz="1400" dirty="0" smtClean="0"/>
              <a:t> Start </a:t>
            </a:r>
            <a:r>
              <a:rPr lang="de-DE" sz="1400" dirty="0" err="1" smtClean="0"/>
              <a:t>of</a:t>
            </a:r>
            <a:r>
              <a:rPr lang="de-DE" sz="1400" dirty="0" smtClean="0"/>
              <a:t> </a:t>
            </a:r>
            <a:r>
              <a:rPr lang="de-DE" sz="1400" dirty="0" err="1" smtClean="0"/>
              <a:t>the</a:t>
            </a:r>
            <a:r>
              <a:rPr lang="de-DE" sz="1400" dirty="0" smtClean="0"/>
              <a:t> Project </a:t>
            </a:r>
            <a:r>
              <a:rPr lang="de-DE" sz="1400" b="1" dirty="0" err="1" smtClean="0"/>
              <a:t>we</a:t>
            </a:r>
            <a:r>
              <a:rPr lang="de-DE" sz="1400" b="1" dirty="0"/>
              <a:t> </a:t>
            </a:r>
            <a:r>
              <a:rPr lang="de-DE" sz="1400" b="1" dirty="0" err="1" smtClean="0"/>
              <a:t>tried</a:t>
            </a:r>
            <a:r>
              <a:rPr lang="de-DE" sz="1400" b="1" dirty="0" smtClean="0"/>
              <a:t> </a:t>
            </a:r>
            <a:r>
              <a:rPr lang="de-DE" sz="1400" b="1" dirty="0" err="1" smtClean="0"/>
              <a:t>to</a:t>
            </a:r>
            <a:r>
              <a:rPr lang="de-DE" sz="1400" b="1" dirty="0" smtClean="0"/>
              <a:t> </a:t>
            </a:r>
            <a:r>
              <a:rPr lang="de-DE" sz="1400" b="1" dirty="0" err="1" smtClean="0"/>
              <a:t>lay</a:t>
            </a:r>
            <a:r>
              <a:rPr lang="de-DE" sz="1400" b="1" dirty="0" smtClean="0"/>
              <a:t> </a:t>
            </a:r>
            <a:r>
              <a:rPr lang="de-DE" sz="1400" b="1" dirty="0" err="1" smtClean="0"/>
              <a:t>the</a:t>
            </a:r>
            <a:r>
              <a:rPr lang="de-DE" sz="1400" b="1" dirty="0" smtClean="0"/>
              <a:t> </a:t>
            </a:r>
            <a:r>
              <a:rPr lang="de-DE" sz="1400" b="1" dirty="0" err="1" smtClean="0"/>
              <a:t>fundament</a:t>
            </a:r>
            <a:r>
              <a:rPr lang="de-DE" sz="1400" b="1" dirty="0" smtClean="0"/>
              <a:t> </a:t>
            </a:r>
            <a:r>
              <a:rPr lang="de-DE" sz="1400" b="1" dirty="0" err="1" smtClean="0"/>
              <a:t>for</a:t>
            </a:r>
            <a:r>
              <a:rPr lang="de-DE" sz="1400" b="1" dirty="0" smtClean="0"/>
              <a:t> </a:t>
            </a:r>
            <a:r>
              <a:rPr lang="de-DE" sz="1400" b="1" dirty="0" err="1" smtClean="0"/>
              <a:t>later</a:t>
            </a:r>
            <a:r>
              <a:rPr lang="de-DE" sz="1400" b="1" dirty="0" smtClean="0"/>
              <a:t> </a:t>
            </a:r>
            <a:r>
              <a:rPr lang="de-DE" sz="1400" b="1" dirty="0" err="1" smtClean="0"/>
              <a:t>Acceptance</a:t>
            </a:r>
            <a:r>
              <a:rPr lang="de-DE" sz="1400" b="1" dirty="0" smtClean="0"/>
              <a:t> </a:t>
            </a:r>
            <a:r>
              <a:rPr lang="de-DE" sz="1400" dirty="0" err="1" smtClean="0"/>
              <a:t>with</a:t>
            </a:r>
            <a:r>
              <a:rPr lang="de-DE" sz="1400" dirty="0" smtClean="0"/>
              <a:t> a</a:t>
            </a:r>
            <a:r>
              <a:rPr lang="de-DE" sz="1400" b="1" dirty="0" smtClean="0"/>
              <a:t> </a:t>
            </a:r>
            <a:r>
              <a:rPr lang="de-DE" sz="1400" b="1" dirty="0" err="1" smtClean="0"/>
              <a:t>Participation</a:t>
            </a:r>
            <a:r>
              <a:rPr lang="de-DE" sz="1400" b="1" dirty="0" smtClean="0"/>
              <a:t>-Model</a:t>
            </a:r>
            <a:r>
              <a:rPr lang="de-DE" sz="1400" dirty="0" smtClean="0"/>
              <a:t>.</a:t>
            </a:r>
          </a:p>
          <a:p>
            <a:pPr marL="171450" indent="-171450" algn="just">
              <a:buFont typeface="Arial" pitchFamily="34" charset="0"/>
              <a:buChar char="•"/>
            </a:pPr>
            <a:r>
              <a:rPr lang="de-DE" sz="1400" dirty="0" err="1" smtClean="0"/>
              <a:t>When</a:t>
            </a:r>
            <a:r>
              <a:rPr lang="de-DE" sz="1400" dirty="0" smtClean="0"/>
              <a:t> </a:t>
            </a:r>
            <a:r>
              <a:rPr lang="de-DE" sz="1400" b="1" dirty="0" err="1" smtClean="0"/>
              <a:t>preparing</a:t>
            </a:r>
            <a:r>
              <a:rPr lang="de-DE" sz="1400" b="1" dirty="0" smtClean="0"/>
              <a:t> </a:t>
            </a:r>
            <a:r>
              <a:rPr lang="de-DE" sz="1400" b="1" dirty="0" err="1" smtClean="0"/>
              <a:t>the</a:t>
            </a:r>
            <a:r>
              <a:rPr lang="de-DE" sz="1400" b="1" dirty="0" smtClean="0"/>
              <a:t> Call </a:t>
            </a:r>
            <a:r>
              <a:rPr lang="de-DE" sz="1400" b="1" dirty="0" err="1" smtClean="0"/>
              <a:t>for</a:t>
            </a:r>
            <a:r>
              <a:rPr lang="de-DE" sz="1400" b="1" dirty="0" smtClean="0"/>
              <a:t> Tender </a:t>
            </a:r>
            <a:r>
              <a:rPr lang="de-DE" sz="1400" dirty="0" err="1" smtClean="0"/>
              <a:t>we</a:t>
            </a:r>
            <a:r>
              <a:rPr lang="de-DE" sz="1400" dirty="0" smtClean="0"/>
              <a:t> </a:t>
            </a:r>
          </a:p>
          <a:p>
            <a:pPr marL="628650" lvl="1" indent="-171450" algn="just">
              <a:buFont typeface="Arial" pitchFamily="34" charset="0"/>
              <a:buChar char="•"/>
            </a:pPr>
            <a:r>
              <a:rPr lang="de-DE" sz="1400" dirty="0" smtClean="0"/>
              <a:t>Made </a:t>
            </a:r>
            <a:r>
              <a:rPr lang="de-DE" sz="1400" b="1" dirty="0" err="1" smtClean="0"/>
              <a:t>Stakeholder</a:t>
            </a:r>
            <a:r>
              <a:rPr lang="de-DE" sz="1400" b="1" dirty="0" smtClean="0"/>
              <a:t> Interviews </a:t>
            </a:r>
            <a:r>
              <a:rPr lang="de-DE" sz="1400" dirty="0" err="1" smtClean="0"/>
              <a:t>especially</a:t>
            </a:r>
            <a:r>
              <a:rPr lang="de-DE" sz="1400" dirty="0" smtClean="0"/>
              <a:t> </a:t>
            </a:r>
            <a:r>
              <a:rPr lang="de-DE" sz="1400" dirty="0" err="1" smtClean="0"/>
              <a:t>with</a:t>
            </a:r>
            <a:r>
              <a:rPr lang="de-DE" sz="1400" dirty="0" smtClean="0"/>
              <a:t> </a:t>
            </a:r>
            <a:r>
              <a:rPr lang="de-DE" sz="1400" dirty="0" err="1" smtClean="0"/>
              <a:t>IH`s</a:t>
            </a:r>
            <a:r>
              <a:rPr lang="de-DE" sz="1400" dirty="0" smtClean="0"/>
              <a:t> </a:t>
            </a:r>
            <a:r>
              <a:rPr lang="de-DE" sz="1400" dirty="0" err="1" smtClean="0"/>
              <a:t>and</a:t>
            </a:r>
            <a:r>
              <a:rPr lang="de-DE" sz="1400" dirty="0" smtClean="0"/>
              <a:t> </a:t>
            </a:r>
            <a:r>
              <a:rPr lang="de-DE" sz="1400" dirty="0" err="1" smtClean="0"/>
              <a:t>Scientists</a:t>
            </a:r>
            <a:r>
              <a:rPr lang="de-DE" sz="1400" dirty="0" smtClean="0"/>
              <a:t> </a:t>
            </a:r>
            <a:r>
              <a:rPr lang="de-DE" sz="1400" dirty="0" err="1" smtClean="0"/>
              <a:t>asking</a:t>
            </a:r>
            <a:r>
              <a:rPr lang="de-DE" sz="1400" dirty="0" smtClean="0"/>
              <a:t> </a:t>
            </a:r>
            <a:r>
              <a:rPr lang="de-DE" sz="1400" dirty="0" err="1" smtClean="0"/>
              <a:t>for</a:t>
            </a:r>
            <a:r>
              <a:rPr lang="de-DE" sz="1400" dirty="0" smtClean="0"/>
              <a:t> </a:t>
            </a:r>
            <a:r>
              <a:rPr lang="de-DE" sz="1400" b="1" dirty="0" err="1" smtClean="0"/>
              <a:t>Requirements</a:t>
            </a:r>
            <a:r>
              <a:rPr lang="de-DE" sz="1400" b="1" dirty="0" smtClean="0"/>
              <a:t> </a:t>
            </a:r>
            <a:r>
              <a:rPr lang="de-DE" sz="1400" b="1" dirty="0" err="1" smtClean="0"/>
              <a:t>concerning</a:t>
            </a:r>
            <a:r>
              <a:rPr lang="de-DE" sz="1400" b="1" dirty="0" smtClean="0"/>
              <a:t> </a:t>
            </a:r>
            <a:r>
              <a:rPr lang="de-DE" sz="1400" b="1" dirty="0" err="1" smtClean="0"/>
              <a:t>the</a:t>
            </a:r>
            <a:r>
              <a:rPr lang="de-DE" sz="1400" b="1" dirty="0" smtClean="0"/>
              <a:t> Tracking </a:t>
            </a:r>
            <a:r>
              <a:rPr lang="de-DE" sz="1400" b="1" dirty="0" err="1" smtClean="0"/>
              <a:t>of</a:t>
            </a:r>
            <a:r>
              <a:rPr lang="de-DE" sz="1400" b="1" dirty="0" smtClean="0"/>
              <a:t> Research-</a:t>
            </a:r>
            <a:r>
              <a:rPr lang="de-DE" sz="1400" b="1" dirty="0" err="1" smtClean="0"/>
              <a:t>Activities</a:t>
            </a:r>
            <a:r>
              <a:rPr lang="de-DE" sz="1400" b="1" dirty="0" smtClean="0"/>
              <a:t> </a:t>
            </a:r>
            <a:r>
              <a:rPr lang="de-DE" sz="1400" b="1" dirty="0" err="1" smtClean="0"/>
              <a:t>and</a:t>
            </a:r>
            <a:r>
              <a:rPr lang="de-DE" sz="1400" b="1" dirty="0" smtClean="0"/>
              <a:t> –</a:t>
            </a:r>
            <a:r>
              <a:rPr lang="de-DE" sz="1400" b="1" dirty="0" err="1" smtClean="0"/>
              <a:t>Results</a:t>
            </a:r>
            <a:r>
              <a:rPr lang="de-DE" sz="1400" dirty="0" smtClean="0"/>
              <a:t>,</a:t>
            </a:r>
          </a:p>
          <a:p>
            <a:pPr marL="628650" lvl="1" indent="-171450" algn="just">
              <a:buFont typeface="Arial" pitchFamily="34" charset="0"/>
              <a:buChar char="•"/>
            </a:pPr>
            <a:r>
              <a:rPr lang="de-DE" sz="1400" dirty="0" smtClean="0"/>
              <a:t>After </a:t>
            </a:r>
            <a:r>
              <a:rPr lang="de-DE" sz="1400" dirty="0" err="1" smtClean="0"/>
              <a:t>the</a:t>
            </a:r>
            <a:r>
              <a:rPr lang="de-DE" sz="1400" dirty="0" smtClean="0"/>
              <a:t> Definition </a:t>
            </a:r>
            <a:r>
              <a:rPr lang="de-DE" sz="1400" dirty="0" err="1" smtClean="0"/>
              <a:t>of</a:t>
            </a:r>
            <a:r>
              <a:rPr lang="de-DE" sz="1400" dirty="0" smtClean="0"/>
              <a:t> </a:t>
            </a:r>
            <a:r>
              <a:rPr lang="de-DE" sz="1400" b="1" dirty="0" err="1" smtClean="0"/>
              <a:t>Requirements</a:t>
            </a:r>
            <a:r>
              <a:rPr lang="de-DE" sz="1400" dirty="0" smtClean="0"/>
              <a:t> </a:t>
            </a:r>
            <a:r>
              <a:rPr lang="de-DE" sz="1400" b="1" dirty="0" err="1" smtClean="0"/>
              <a:t>ensured</a:t>
            </a:r>
            <a:r>
              <a:rPr lang="de-DE" sz="1400" b="1" dirty="0" smtClean="0"/>
              <a:t> </a:t>
            </a:r>
            <a:r>
              <a:rPr lang="de-DE" sz="1400" b="1" dirty="0" err="1" smtClean="0"/>
              <a:t>their</a:t>
            </a:r>
            <a:r>
              <a:rPr lang="de-DE" sz="1400" b="1" dirty="0" smtClean="0"/>
              <a:t> Assessment </a:t>
            </a:r>
            <a:r>
              <a:rPr lang="de-DE" sz="1400" b="1" dirty="0" err="1" smtClean="0"/>
              <a:t>and</a:t>
            </a:r>
            <a:r>
              <a:rPr lang="de-DE" sz="1400" b="1" dirty="0" smtClean="0"/>
              <a:t> </a:t>
            </a:r>
            <a:r>
              <a:rPr lang="de-DE" sz="1400" b="1" dirty="0" err="1" smtClean="0"/>
              <a:t>Approval</a:t>
            </a:r>
            <a:r>
              <a:rPr lang="de-DE" sz="1400" b="1" dirty="0" smtClean="0"/>
              <a:t> </a:t>
            </a:r>
            <a:r>
              <a:rPr lang="de-DE" sz="1400" dirty="0" err="1" smtClean="0"/>
              <a:t>especially</a:t>
            </a:r>
            <a:r>
              <a:rPr lang="de-DE" sz="1400" dirty="0" smtClean="0"/>
              <a:t> </a:t>
            </a:r>
            <a:r>
              <a:rPr lang="de-DE" sz="1400" dirty="0" err="1" smtClean="0"/>
              <a:t>by</a:t>
            </a:r>
            <a:r>
              <a:rPr lang="de-DE" sz="1400" dirty="0" smtClean="0"/>
              <a:t> </a:t>
            </a:r>
            <a:r>
              <a:rPr lang="de-DE" sz="1400" dirty="0" err="1" smtClean="0"/>
              <a:t>IH`s</a:t>
            </a:r>
            <a:r>
              <a:rPr lang="de-DE" sz="1400" dirty="0" smtClean="0"/>
              <a:t> </a:t>
            </a:r>
            <a:r>
              <a:rPr lang="de-DE" sz="1400" dirty="0" err="1" smtClean="0"/>
              <a:t>and</a:t>
            </a:r>
            <a:r>
              <a:rPr lang="de-DE" sz="1400" dirty="0" smtClean="0"/>
              <a:t> </a:t>
            </a:r>
            <a:r>
              <a:rPr lang="de-DE" sz="1400" dirty="0" err="1" smtClean="0"/>
              <a:t>Scientists</a:t>
            </a:r>
            <a:r>
              <a:rPr lang="de-DE" sz="1400" dirty="0" smtClean="0"/>
              <a:t>,</a:t>
            </a:r>
          </a:p>
          <a:p>
            <a:pPr marL="628650" lvl="1" indent="-171450" algn="just">
              <a:buFont typeface="Arial" pitchFamily="34" charset="0"/>
              <a:buChar char="•"/>
            </a:pPr>
            <a:r>
              <a:rPr lang="de-DE" sz="1400" dirty="0" err="1" smtClean="0"/>
              <a:t>and</a:t>
            </a:r>
            <a:r>
              <a:rPr lang="de-DE" sz="1400" dirty="0" smtClean="0"/>
              <a:t> </a:t>
            </a:r>
            <a:r>
              <a:rPr lang="de-DE" sz="1400" b="1" dirty="0" err="1" smtClean="0"/>
              <a:t>ensured</a:t>
            </a:r>
            <a:r>
              <a:rPr lang="de-DE" sz="1400" b="1" dirty="0" smtClean="0"/>
              <a:t> a Joint </a:t>
            </a:r>
            <a:r>
              <a:rPr lang="de-DE" sz="1400" b="1" dirty="0" err="1" smtClean="0"/>
              <a:t>Decision</a:t>
            </a:r>
            <a:r>
              <a:rPr lang="de-DE" sz="1400" dirty="0" smtClean="0"/>
              <a:t> </a:t>
            </a:r>
            <a:r>
              <a:rPr lang="de-DE" sz="1400" dirty="0" err="1" smtClean="0"/>
              <a:t>of</a:t>
            </a:r>
            <a:r>
              <a:rPr lang="de-DE" sz="1400" dirty="0" smtClean="0"/>
              <a:t> a </a:t>
            </a:r>
            <a:r>
              <a:rPr lang="de-DE" sz="1400" dirty="0" err="1" smtClean="0"/>
              <a:t>Representative</a:t>
            </a:r>
            <a:r>
              <a:rPr lang="de-DE" sz="1400" dirty="0" smtClean="0"/>
              <a:t> </a:t>
            </a:r>
            <a:r>
              <a:rPr lang="de-DE" sz="1400" dirty="0" err="1" smtClean="0"/>
              <a:t>Commission</a:t>
            </a:r>
            <a:r>
              <a:rPr lang="de-DE" sz="1400" dirty="0" smtClean="0"/>
              <a:t> </a:t>
            </a:r>
            <a:r>
              <a:rPr lang="de-DE" sz="1400" dirty="0" err="1" smtClean="0"/>
              <a:t>with</a:t>
            </a:r>
            <a:r>
              <a:rPr lang="de-DE" sz="1400" dirty="0" smtClean="0"/>
              <a:t> a </a:t>
            </a:r>
            <a:r>
              <a:rPr lang="de-DE" sz="1400" dirty="0" err="1" smtClean="0"/>
              <a:t>Majority</a:t>
            </a:r>
            <a:r>
              <a:rPr lang="de-DE" sz="1400" dirty="0" smtClean="0"/>
              <a:t> </a:t>
            </a:r>
            <a:r>
              <a:rPr lang="de-DE" sz="1400" dirty="0" err="1" smtClean="0"/>
              <a:t>of</a:t>
            </a:r>
            <a:r>
              <a:rPr lang="de-DE" sz="1400" dirty="0" smtClean="0"/>
              <a:t> </a:t>
            </a:r>
            <a:r>
              <a:rPr lang="de-DE" sz="1400" dirty="0" err="1" smtClean="0"/>
              <a:t>IH`s</a:t>
            </a:r>
            <a:r>
              <a:rPr lang="de-DE" sz="1400" dirty="0" smtClean="0"/>
              <a:t> </a:t>
            </a:r>
            <a:r>
              <a:rPr lang="de-DE" sz="1400" dirty="0" err="1" smtClean="0"/>
              <a:t>and</a:t>
            </a:r>
            <a:r>
              <a:rPr lang="de-DE" sz="1400" dirty="0" smtClean="0"/>
              <a:t> </a:t>
            </a:r>
            <a:r>
              <a:rPr lang="de-DE" sz="1400" dirty="0" err="1" smtClean="0"/>
              <a:t>Scientists</a:t>
            </a:r>
            <a:r>
              <a:rPr lang="de-DE" sz="1400" dirty="0" smtClean="0"/>
              <a:t>.</a:t>
            </a:r>
            <a:endParaRPr lang="de-DE" sz="1400" dirty="0"/>
          </a:p>
        </p:txBody>
      </p:sp>
      <p:sp>
        <p:nvSpPr>
          <p:cNvPr id="4" name="Fußzeilenplatzhalter 3"/>
          <p:cNvSpPr>
            <a:spLocks noGrp="1"/>
          </p:cNvSpPr>
          <p:nvPr>
            <p:ph type="ftr" sz="quarter" idx="10"/>
          </p:nvPr>
        </p:nvSpPr>
        <p:spPr/>
        <p:txBody>
          <a:bodyPr/>
          <a:lstStyle/>
          <a:p>
            <a:pPr>
              <a:defRPr/>
            </a:pPr>
            <a:r>
              <a:rPr lang="de-DE" smtClean="0"/>
              <a:t>Prof. Dr. Max Mustermann | Musterfakultät</a:t>
            </a:r>
            <a:endParaRPr lang="de-DE"/>
          </a:p>
        </p:txBody>
      </p:sp>
      <p:sp>
        <p:nvSpPr>
          <p:cNvPr id="5" name="Foliennummernplatzhalter 4"/>
          <p:cNvSpPr>
            <a:spLocks noGrp="1"/>
          </p:cNvSpPr>
          <p:nvPr>
            <p:ph type="sldNum" sz="quarter" idx="11"/>
          </p:nvPr>
        </p:nvSpPr>
        <p:spPr/>
        <p:txBody>
          <a:bodyPr/>
          <a:lstStyle/>
          <a:p>
            <a:pPr>
              <a:defRPr/>
            </a:pPr>
            <a:fld id="{C527DC3E-3A27-4D23-9336-3EAB36224A06}" type="slidenum">
              <a:rPr lang="de-DE" smtClean="0"/>
              <a:pPr>
                <a:defRPr/>
              </a:pPr>
              <a:t>13</a:t>
            </a:fld>
            <a:endParaRPr lang="de-DE"/>
          </a:p>
        </p:txBody>
      </p:sp>
    </p:spTree>
    <p:extLst>
      <p:ext uri="{BB962C8B-B14F-4D97-AF65-F5344CB8AC3E}">
        <p14:creationId xmlns:p14="http://schemas.microsoft.com/office/powerpoint/2010/main" val="12689980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ußzeilenplatzhalter 3"/>
          <p:cNvSpPr>
            <a:spLocks noGrp="1"/>
          </p:cNvSpPr>
          <p:nvPr>
            <p:ph type="ftr" sz="quarter" idx="10"/>
          </p:nvPr>
        </p:nvSpPr>
        <p:spPr/>
        <p:txBody>
          <a:bodyPr/>
          <a:lstStyle/>
          <a:p>
            <a:pPr>
              <a:defRPr/>
            </a:pPr>
            <a:r>
              <a:rPr lang="de-DE" smtClean="0"/>
              <a:t>Prof. Dr. Max Mustermann | Musterfakultät</a:t>
            </a:r>
            <a:endParaRPr lang="de-DE"/>
          </a:p>
        </p:txBody>
      </p:sp>
      <p:sp>
        <p:nvSpPr>
          <p:cNvPr id="5" name="Foliennummernplatzhalter 4"/>
          <p:cNvSpPr>
            <a:spLocks noGrp="1"/>
          </p:cNvSpPr>
          <p:nvPr>
            <p:ph type="sldNum" sz="quarter" idx="11"/>
          </p:nvPr>
        </p:nvSpPr>
        <p:spPr/>
        <p:txBody>
          <a:bodyPr/>
          <a:lstStyle/>
          <a:p>
            <a:pPr>
              <a:defRPr/>
            </a:pPr>
            <a:fld id="{C527DC3E-3A27-4D23-9336-3EAB36224A06}" type="slidenum">
              <a:rPr lang="de-DE" smtClean="0"/>
              <a:pPr>
                <a:defRPr/>
              </a:pPr>
              <a:t>14</a:t>
            </a:fld>
            <a:endParaRPr lang="de-DE"/>
          </a:p>
        </p:txBody>
      </p:sp>
    </p:spTree>
    <p:extLst>
      <p:ext uri="{BB962C8B-B14F-4D97-AF65-F5344CB8AC3E}">
        <p14:creationId xmlns:p14="http://schemas.microsoft.com/office/powerpoint/2010/main" val="12689980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71450" indent="-171450">
              <a:buFont typeface="Arial" pitchFamily="34" charset="0"/>
              <a:buChar char="•"/>
            </a:pPr>
            <a:r>
              <a:rPr lang="de-DE" sz="1400" dirty="0" smtClean="0"/>
              <a:t>Service Orientation </a:t>
            </a:r>
            <a:r>
              <a:rPr lang="de-DE" sz="1400" dirty="0" err="1" smtClean="0"/>
              <a:t>means</a:t>
            </a:r>
            <a:r>
              <a:rPr lang="de-DE" sz="1400" dirty="0" smtClean="0"/>
              <a:t>, </a:t>
            </a:r>
            <a:r>
              <a:rPr lang="de-DE" sz="1400" dirty="0" err="1" smtClean="0"/>
              <a:t>that</a:t>
            </a:r>
            <a:r>
              <a:rPr lang="de-DE" sz="1400" dirty="0" smtClean="0"/>
              <a:t> </a:t>
            </a:r>
            <a:r>
              <a:rPr lang="de-DE" sz="1400" dirty="0" err="1" smtClean="0"/>
              <a:t>we</a:t>
            </a:r>
            <a:r>
              <a:rPr lang="de-DE" sz="1400" dirty="0" smtClean="0"/>
              <a:t> </a:t>
            </a:r>
            <a:r>
              <a:rPr lang="de-DE" sz="1400" dirty="0" err="1" smtClean="0"/>
              <a:t>try</a:t>
            </a:r>
            <a:r>
              <a:rPr lang="de-DE" sz="1400" dirty="0" smtClean="0"/>
              <a:t> </a:t>
            </a:r>
            <a:r>
              <a:rPr lang="de-DE" sz="1400" dirty="0" err="1" smtClean="0"/>
              <a:t>to</a:t>
            </a:r>
            <a:r>
              <a:rPr lang="de-DE" sz="1400" dirty="0" smtClean="0"/>
              <a:t> </a:t>
            </a:r>
            <a:r>
              <a:rPr lang="de-DE" sz="1400" dirty="0" err="1" smtClean="0"/>
              <a:t>create</a:t>
            </a:r>
            <a:r>
              <a:rPr lang="de-DE" sz="1400" dirty="0" smtClean="0"/>
              <a:t> </a:t>
            </a:r>
            <a:r>
              <a:rPr lang="de-DE" sz="1400" b="1" dirty="0" smtClean="0"/>
              <a:t>Services </a:t>
            </a:r>
            <a:r>
              <a:rPr lang="de-DE" sz="1400" b="1" u="sng" dirty="0" err="1" smtClean="0"/>
              <a:t>that</a:t>
            </a:r>
            <a:r>
              <a:rPr lang="de-DE" sz="1400" b="1" dirty="0" smtClean="0"/>
              <a:t> </a:t>
            </a:r>
            <a:r>
              <a:rPr lang="de-DE" sz="1400" b="1" dirty="0" err="1" smtClean="0"/>
              <a:t>attractive</a:t>
            </a:r>
            <a:r>
              <a:rPr lang="de-DE" sz="1400" dirty="0" smtClean="0"/>
              <a:t>, </a:t>
            </a:r>
            <a:r>
              <a:rPr lang="de-DE" sz="1400" dirty="0" err="1" smtClean="0"/>
              <a:t>that</a:t>
            </a:r>
            <a:r>
              <a:rPr lang="de-DE" sz="1400" dirty="0" smtClean="0"/>
              <a:t> </a:t>
            </a:r>
            <a:r>
              <a:rPr lang="de-DE" sz="1400" dirty="0" err="1" smtClean="0"/>
              <a:t>even</a:t>
            </a:r>
            <a:r>
              <a:rPr lang="de-DE" sz="1400" dirty="0" smtClean="0"/>
              <a:t> </a:t>
            </a:r>
            <a:r>
              <a:rPr lang="de-DE" sz="1400" dirty="0" err="1" smtClean="0"/>
              <a:t>the</a:t>
            </a:r>
            <a:r>
              <a:rPr lang="de-DE" sz="1400" dirty="0" smtClean="0"/>
              <a:t> </a:t>
            </a:r>
            <a:r>
              <a:rPr lang="de-DE" sz="1400" dirty="0" err="1" smtClean="0"/>
              <a:t>Sceptics</a:t>
            </a:r>
            <a:r>
              <a:rPr lang="de-DE" sz="1400" dirty="0" smtClean="0"/>
              <a:t> </a:t>
            </a:r>
            <a:r>
              <a:rPr lang="de-DE" sz="1400" dirty="0" err="1" smtClean="0"/>
              <a:t>would</a:t>
            </a:r>
            <a:r>
              <a:rPr lang="de-DE" sz="1400" dirty="0" smtClean="0"/>
              <a:t> </a:t>
            </a:r>
            <a:r>
              <a:rPr lang="de-DE" sz="1400" b="1" dirty="0" err="1" smtClean="0"/>
              <a:t>use</a:t>
            </a:r>
            <a:r>
              <a:rPr lang="de-DE" sz="1400" b="1" dirty="0" smtClean="0"/>
              <a:t> </a:t>
            </a:r>
            <a:r>
              <a:rPr lang="de-DE" sz="1400" b="1" dirty="0" err="1" smtClean="0"/>
              <a:t>the</a:t>
            </a:r>
            <a:r>
              <a:rPr lang="de-DE" sz="1400" b="1" dirty="0" smtClean="0"/>
              <a:t> System </a:t>
            </a:r>
            <a:r>
              <a:rPr lang="de-DE" sz="1400" b="1" dirty="0" err="1" smtClean="0"/>
              <a:t>without</a:t>
            </a:r>
            <a:r>
              <a:rPr lang="de-DE" sz="1400" b="1" dirty="0" smtClean="0"/>
              <a:t> </a:t>
            </a:r>
            <a:r>
              <a:rPr lang="de-DE" sz="1400" b="1" dirty="0" err="1" smtClean="0"/>
              <a:t>any</a:t>
            </a:r>
            <a:r>
              <a:rPr lang="de-DE" sz="1400" b="1" dirty="0" smtClean="0"/>
              <a:t> </a:t>
            </a:r>
            <a:r>
              <a:rPr lang="de-DE" sz="1400" b="1" dirty="0" err="1" smtClean="0"/>
              <a:t>Enforcement</a:t>
            </a:r>
            <a:r>
              <a:rPr lang="de-DE" sz="1400" dirty="0" smtClean="0"/>
              <a:t>.</a:t>
            </a:r>
          </a:p>
        </p:txBody>
      </p:sp>
      <p:sp>
        <p:nvSpPr>
          <p:cNvPr id="4" name="Fußzeilenplatzhalter 3"/>
          <p:cNvSpPr>
            <a:spLocks noGrp="1"/>
          </p:cNvSpPr>
          <p:nvPr>
            <p:ph type="ftr" sz="quarter" idx="10"/>
          </p:nvPr>
        </p:nvSpPr>
        <p:spPr/>
        <p:txBody>
          <a:bodyPr/>
          <a:lstStyle/>
          <a:p>
            <a:pPr>
              <a:defRPr/>
            </a:pPr>
            <a:r>
              <a:rPr lang="de-DE" smtClean="0"/>
              <a:t>Prof. Dr. Max Mustermann | Musterfakultät</a:t>
            </a:r>
            <a:endParaRPr lang="de-DE"/>
          </a:p>
        </p:txBody>
      </p:sp>
      <p:sp>
        <p:nvSpPr>
          <p:cNvPr id="5" name="Foliennummernplatzhalter 4"/>
          <p:cNvSpPr>
            <a:spLocks noGrp="1"/>
          </p:cNvSpPr>
          <p:nvPr>
            <p:ph type="sldNum" sz="quarter" idx="11"/>
          </p:nvPr>
        </p:nvSpPr>
        <p:spPr/>
        <p:txBody>
          <a:bodyPr/>
          <a:lstStyle/>
          <a:p>
            <a:pPr>
              <a:defRPr/>
            </a:pPr>
            <a:fld id="{C527DC3E-3A27-4D23-9336-3EAB36224A06}" type="slidenum">
              <a:rPr lang="de-DE" smtClean="0"/>
              <a:pPr>
                <a:defRPr/>
              </a:pPr>
              <a:t>15</a:t>
            </a:fld>
            <a:endParaRPr lang="de-DE"/>
          </a:p>
        </p:txBody>
      </p:sp>
    </p:spTree>
    <p:extLst>
      <p:ext uri="{BB962C8B-B14F-4D97-AF65-F5344CB8AC3E}">
        <p14:creationId xmlns:p14="http://schemas.microsoft.com/office/powerpoint/2010/main" val="12689980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71450" indent="-171450">
              <a:buFont typeface="Arial" pitchFamily="34" charset="0"/>
              <a:buChar char="•"/>
            </a:pPr>
            <a:r>
              <a:rPr lang="de-DE" sz="1400" dirty="0" err="1"/>
              <a:t>What</a:t>
            </a:r>
            <a:r>
              <a:rPr lang="de-DE" sz="1400" dirty="0"/>
              <a:t> </a:t>
            </a:r>
            <a:r>
              <a:rPr lang="de-DE" sz="1400" dirty="0" err="1"/>
              <a:t>turned</a:t>
            </a:r>
            <a:r>
              <a:rPr lang="de-DE" sz="1400" dirty="0"/>
              <a:t> out </a:t>
            </a:r>
            <a:r>
              <a:rPr lang="de-DE" sz="1400" dirty="0" err="1"/>
              <a:t>to</a:t>
            </a:r>
            <a:r>
              <a:rPr lang="de-DE" sz="1400" dirty="0"/>
              <a:t> </a:t>
            </a:r>
            <a:r>
              <a:rPr lang="de-DE" sz="1400" dirty="0" err="1"/>
              <a:t>be</a:t>
            </a:r>
            <a:r>
              <a:rPr lang="de-DE" sz="1400" dirty="0"/>
              <a:t> </a:t>
            </a:r>
            <a:r>
              <a:rPr lang="de-DE" sz="1400" b="1" dirty="0" err="1"/>
              <a:t>especially</a:t>
            </a:r>
            <a:r>
              <a:rPr lang="de-DE" sz="1400" b="1" dirty="0"/>
              <a:t> </a:t>
            </a:r>
            <a:r>
              <a:rPr lang="de-DE" sz="1400" b="1" dirty="0" err="1"/>
              <a:t>helpful</a:t>
            </a:r>
            <a:r>
              <a:rPr lang="de-DE" sz="1400" b="1" dirty="0"/>
              <a:t> </a:t>
            </a:r>
            <a:r>
              <a:rPr lang="de-DE" sz="1400" dirty="0"/>
              <a:t>in </a:t>
            </a:r>
            <a:r>
              <a:rPr lang="de-DE" sz="1400" dirty="0" err="1"/>
              <a:t>this</a:t>
            </a:r>
            <a:r>
              <a:rPr lang="de-DE" sz="1400" dirty="0"/>
              <a:t> </a:t>
            </a:r>
            <a:r>
              <a:rPr lang="de-DE" sz="1400" dirty="0" err="1"/>
              <a:t>Context</a:t>
            </a:r>
            <a:r>
              <a:rPr lang="de-DE" sz="1400" dirty="0"/>
              <a:t> was </a:t>
            </a:r>
            <a:r>
              <a:rPr lang="de-DE" sz="1400" dirty="0" err="1"/>
              <a:t>the</a:t>
            </a:r>
            <a:r>
              <a:rPr lang="de-DE" sz="1400" dirty="0"/>
              <a:t> </a:t>
            </a:r>
            <a:r>
              <a:rPr lang="de-DE" sz="1400" b="1" dirty="0" err="1"/>
              <a:t>Stakeholders</a:t>
            </a:r>
            <a:r>
              <a:rPr lang="de-DE" sz="1400" b="1" dirty="0"/>
              <a:t> </a:t>
            </a:r>
            <a:r>
              <a:rPr lang="de-DE" sz="1400" b="1" dirty="0" err="1"/>
              <a:t>Infulence</a:t>
            </a:r>
            <a:r>
              <a:rPr lang="de-DE" sz="1400" b="1" dirty="0"/>
              <a:t> f. e. on </a:t>
            </a:r>
            <a:r>
              <a:rPr lang="de-DE" sz="1400" b="1" dirty="0" err="1"/>
              <a:t>Requirements</a:t>
            </a:r>
            <a:r>
              <a:rPr lang="de-DE" sz="1400" b="1" dirty="0"/>
              <a:t> </a:t>
            </a:r>
            <a:r>
              <a:rPr lang="de-DE" sz="1400" b="1" dirty="0" err="1"/>
              <a:t>and</a:t>
            </a:r>
            <a:r>
              <a:rPr lang="de-DE" sz="1400" b="1" dirty="0"/>
              <a:t> </a:t>
            </a:r>
            <a:r>
              <a:rPr lang="de-DE" sz="1400" b="1" dirty="0" err="1"/>
              <a:t>Prototype`s</a:t>
            </a:r>
            <a:r>
              <a:rPr lang="de-DE" sz="1400" b="1" dirty="0"/>
              <a:t> Assessment</a:t>
            </a:r>
            <a:r>
              <a:rPr lang="de-DE" sz="1400" dirty="0"/>
              <a:t>, </a:t>
            </a:r>
            <a:r>
              <a:rPr lang="de-DE" sz="1400" dirty="0" err="1"/>
              <a:t>that</a:t>
            </a:r>
            <a:r>
              <a:rPr lang="de-DE" sz="1400" dirty="0"/>
              <a:t> </a:t>
            </a:r>
            <a:r>
              <a:rPr lang="de-DE" sz="1400" dirty="0" err="1"/>
              <a:t>guarantees</a:t>
            </a:r>
            <a:r>
              <a:rPr lang="de-DE" sz="1400" dirty="0"/>
              <a:t> </a:t>
            </a:r>
          </a:p>
          <a:p>
            <a:pPr marL="628650" lvl="1" indent="-171450">
              <a:buFont typeface="Arial" pitchFamily="34" charset="0"/>
              <a:buChar char="•"/>
            </a:pPr>
            <a:r>
              <a:rPr lang="de-DE" sz="1400" b="1" dirty="0" err="1"/>
              <a:t>meeting</a:t>
            </a:r>
            <a:r>
              <a:rPr lang="de-DE" sz="1400" b="1" dirty="0"/>
              <a:t> </a:t>
            </a:r>
            <a:r>
              <a:rPr lang="de-DE" sz="1400" b="1" dirty="0" err="1"/>
              <a:t>Stakeholders</a:t>
            </a:r>
            <a:r>
              <a:rPr lang="de-DE" sz="1400" b="1" dirty="0"/>
              <a:t> </a:t>
            </a:r>
            <a:r>
              <a:rPr lang="de-DE" sz="1400" b="1" dirty="0" err="1"/>
              <a:t>Expectations</a:t>
            </a:r>
            <a:r>
              <a:rPr lang="de-DE" sz="1400" b="1" dirty="0"/>
              <a:t> </a:t>
            </a:r>
            <a:r>
              <a:rPr lang="de-DE" sz="1400" dirty="0" err="1"/>
              <a:t>or</a:t>
            </a:r>
            <a:r>
              <a:rPr lang="de-DE" sz="1400" dirty="0"/>
              <a:t> </a:t>
            </a:r>
          </a:p>
          <a:p>
            <a:pPr marL="628650" lvl="1" indent="-171450">
              <a:buFont typeface="Arial" pitchFamily="34" charset="0"/>
              <a:buChar char="•"/>
            </a:pPr>
            <a:r>
              <a:rPr lang="de-DE" sz="1400" b="1" dirty="0" err="1"/>
              <a:t>satisfying</a:t>
            </a:r>
            <a:r>
              <a:rPr lang="de-DE" sz="1400" b="1" dirty="0"/>
              <a:t> </a:t>
            </a:r>
            <a:r>
              <a:rPr lang="de-DE" sz="1400" b="1" dirty="0" err="1"/>
              <a:t>Stakeholders</a:t>
            </a:r>
            <a:r>
              <a:rPr lang="de-DE" sz="1400" b="1" dirty="0"/>
              <a:t> Needs</a:t>
            </a:r>
            <a:r>
              <a:rPr lang="de-DE" sz="1400" dirty="0"/>
              <a:t>.</a:t>
            </a:r>
          </a:p>
          <a:p>
            <a:endParaRPr lang="de-DE" dirty="0"/>
          </a:p>
        </p:txBody>
      </p:sp>
      <p:sp>
        <p:nvSpPr>
          <p:cNvPr id="4" name="Fußzeilenplatzhalter 3"/>
          <p:cNvSpPr>
            <a:spLocks noGrp="1"/>
          </p:cNvSpPr>
          <p:nvPr>
            <p:ph type="ftr" sz="quarter" idx="10"/>
          </p:nvPr>
        </p:nvSpPr>
        <p:spPr/>
        <p:txBody>
          <a:bodyPr/>
          <a:lstStyle/>
          <a:p>
            <a:pPr>
              <a:defRPr/>
            </a:pPr>
            <a:r>
              <a:rPr lang="de-DE" smtClean="0"/>
              <a:t>Prof. Dr. Max Mustermann | Musterfakultät</a:t>
            </a:r>
            <a:endParaRPr lang="de-DE"/>
          </a:p>
        </p:txBody>
      </p:sp>
      <p:sp>
        <p:nvSpPr>
          <p:cNvPr id="5" name="Foliennummernplatzhalter 4"/>
          <p:cNvSpPr>
            <a:spLocks noGrp="1"/>
          </p:cNvSpPr>
          <p:nvPr>
            <p:ph type="sldNum" sz="quarter" idx="11"/>
          </p:nvPr>
        </p:nvSpPr>
        <p:spPr/>
        <p:txBody>
          <a:bodyPr/>
          <a:lstStyle/>
          <a:p>
            <a:pPr>
              <a:defRPr/>
            </a:pPr>
            <a:fld id="{C527DC3E-3A27-4D23-9336-3EAB36224A06}" type="slidenum">
              <a:rPr lang="de-DE" smtClean="0"/>
              <a:pPr>
                <a:defRPr/>
              </a:pPr>
              <a:t>16</a:t>
            </a:fld>
            <a:endParaRPr lang="de-DE"/>
          </a:p>
        </p:txBody>
      </p:sp>
    </p:spTree>
    <p:extLst>
      <p:ext uri="{BB962C8B-B14F-4D97-AF65-F5344CB8AC3E}">
        <p14:creationId xmlns:p14="http://schemas.microsoft.com/office/powerpoint/2010/main" val="126899808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71450" indent="-171450">
              <a:buFont typeface="Arial" pitchFamily="34" charset="0"/>
              <a:buChar char="•"/>
            </a:pPr>
            <a:r>
              <a:rPr lang="de-DE" sz="1400" dirty="0" smtClean="0"/>
              <a:t>A Kind </a:t>
            </a:r>
            <a:r>
              <a:rPr lang="de-DE" sz="1400" dirty="0" err="1" smtClean="0"/>
              <a:t>of</a:t>
            </a:r>
            <a:r>
              <a:rPr lang="de-DE" sz="1400" dirty="0" smtClean="0"/>
              <a:t> a `</a:t>
            </a:r>
            <a:r>
              <a:rPr lang="de-DE" sz="1400" dirty="0" err="1" smtClean="0"/>
              <a:t>Trojan</a:t>
            </a:r>
            <a:r>
              <a:rPr lang="de-DE" sz="1400" dirty="0" smtClean="0"/>
              <a:t> </a:t>
            </a:r>
            <a:r>
              <a:rPr lang="de-DE" sz="1400" dirty="0" err="1" smtClean="0"/>
              <a:t>Horse</a:t>
            </a:r>
            <a:r>
              <a:rPr lang="de-DE" sz="1400" dirty="0" smtClean="0"/>
              <a:t> </a:t>
            </a:r>
            <a:r>
              <a:rPr lang="de-DE" sz="1400" dirty="0" err="1" smtClean="0"/>
              <a:t>Strategy</a:t>
            </a:r>
            <a:r>
              <a:rPr lang="de-DE" sz="1400" dirty="0" smtClean="0"/>
              <a:t>`?</a:t>
            </a:r>
          </a:p>
          <a:p>
            <a:pPr marL="171450" indent="-171450">
              <a:buFont typeface="Arial" pitchFamily="34" charset="0"/>
              <a:buChar char="•"/>
            </a:pPr>
            <a:r>
              <a:rPr lang="de-DE" sz="1400" dirty="0" err="1" smtClean="0"/>
              <a:t>Well</a:t>
            </a:r>
            <a:r>
              <a:rPr lang="de-DE" sz="1400" dirty="0" smtClean="0"/>
              <a:t> … Yes – </a:t>
            </a:r>
            <a:r>
              <a:rPr lang="de-DE" sz="1400" dirty="0" err="1" smtClean="0"/>
              <a:t>and</a:t>
            </a:r>
            <a:r>
              <a:rPr lang="de-DE" sz="1400" dirty="0" smtClean="0"/>
              <a:t> </a:t>
            </a:r>
            <a:r>
              <a:rPr lang="de-DE" sz="1400" dirty="0" err="1" smtClean="0"/>
              <a:t>No</a:t>
            </a:r>
            <a:r>
              <a:rPr lang="de-DE" sz="1400" dirty="0" smtClean="0"/>
              <a:t>.</a:t>
            </a:r>
          </a:p>
          <a:p>
            <a:pPr marL="171450" indent="-171450">
              <a:buFont typeface="Arial" pitchFamily="34" charset="0"/>
              <a:buChar char="•"/>
            </a:pPr>
            <a:r>
              <a:rPr lang="de-DE" sz="1400" dirty="0" err="1" smtClean="0"/>
              <a:t>Of</a:t>
            </a:r>
            <a:r>
              <a:rPr lang="de-DE" sz="1400" dirty="0" smtClean="0"/>
              <a:t> </a:t>
            </a:r>
            <a:r>
              <a:rPr lang="de-DE" sz="1400" dirty="0" err="1"/>
              <a:t>c</a:t>
            </a:r>
            <a:r>
              <a:rPr lang="de-DE" sz="1400" dirty="0" err="1" smtClean="0"/>
              <a:t>ourse</a:t>
            </a:r>
            <a:r>
              <a:rPr lang="de-DE" sz="1400" dirty="0" smtClean="0"/>
              <a:t> </a:t>
            </a:r>
            <a:r>
              <a:rPr lang="de-DE" sz="1400" dirty="0" err="1" smtClean="0"/>
              <a:t>by</a:t>
            </a:r>
            <a:r>
              <a:rPr lang="de-DE" sz="1400" dirty="0" smtClean="0"/>
              <a:t> </a:t>
            </a:r>
            <a:r>
              <a:rPr lang="de-DE" sz="1400" dirty="0" err="1" smtClean="0"/>
              <a:t>ensuring</a:t>
            </a:r>
            <a:r>
              <a:rPr lang="de-DE" sz="1400" dirty="0" smtClean="0"/>
              <a:t> </a:t>
            </a:r>
            <a:r>
              <a:rPr lang="de-DE" sz="1400" dirty="0" err="1" smtClean="0"/>
              <a:t>Acceptance</a:t>
            </a:r>
            <a:r>
              <a:rPr lang="de-DE" sz="1400" dirty="0" smtClean="0"/>
              <a:t> </a:t>
            </a:r>
            <a:r>
              <a:rPr lang="de-DE" sz="1400" dirty="0" err="1" smtClean="0"/>
              <a:t>and</a:t>
            </a:r>
            <a:r>
              <a:rPr lang="de-DE" sz="1400" dirty="0" smtClean="0"/>
              <a:t> </a:t>
            </a:r>
            <a:r>
              <a:rPr lang="de-DE" sz="1400" dirty="0" err="1" smtClean="0"/>
              <a:t>Usage</a:t>
            </a:r>
            <a:r>
              <a:rPr lang="de-DE" sz="1400" dirty="0" smtClean="0"/>
              <a:t> </a:t>
            </a:r>
            <a:r>
              <a:rPr lang="de-DE" sz="1400" dirty="0" err="1" smtClean="0"/>
              <a:t>by</a:t>
            </a:r>
            <a:r>
              <a:rPr lang="de-DE" sz="1400" dirty="0" smtClean="0"/>
              <a:t> </a:t>
            </a:r>
            <a:r>
              <a:rPr lang="de-DE" sz="1400" dirty="0" err="1" smtClean="0"/>
              <a:t>the</a:t>
            </a:r>
            <a:r>
              <a:rPr lang="de-DE" sz="1400" dirty="0" smtClean="0"/>
              <a:t> </a:t>
            </a:r>
            <a:r>
              <a:rPr lang="de-DE" sz="1400" dirty="0" err="1" smtClean="0"/>
              <a:t>Scientists</a:t>
            </a:r>
            <a:r>
              <a:rPr lang="de-DE" sz="1400" dirty="0" smtClean="0"/>
              <a:t> </a:t>
            </a:r>
            <a:r>
              <a:rPr lang="de-DE" sz="1400" dirty="0" err="1" smtClean="0"/>
              <a:t>we</a:t>
            </a:r>
            <a:r>
              <a:rPr lang="de-DE" sz="1400" dirty="0" smtClean="0"/>
              <a:t> </a:t>
            </a:r>
            <a:r>
              <a:rPr lang="de-DE" sz="1400" dirty="0" err="1" smtClean="0"/>
              <a:t>try</a:t>
            </a:r>
            <a:r>
              <a:rPr lang="de-DE" sz="1400" dirty="0" smtClean="0"/>
              <a:t> </a:t>
            </a:r>
            <a:r>
              <a:rPr lang="de-DE" sz="1400" dirty="0" err="1" smtClean="0"/>
              <a:t>to</a:t>
            </a:r>
            <a:r>
              <a:rPr lang="de-DE" sz="1400" dirty="0" smtClean="0"/>
              <a:t> </a:t>
            </a:r>
            <a:r>
              <a:rPr lang="de-DE" sz="1400" dirty="0" err="1" smtClean="0"/>
              <a:t>increase</a:t>
            </a:r>
            <a:r>
              <a:rPr lang="de-DE" sz="1400" dirty="0" smtClean="0"/>
              <a:t> </a:t>
            </a:r>
            <a:r>
              <a:rPr lang="de-DE" sz="1400" dirty="0" err="1" smtClean="0"/>
              <a:t>or</a:t>
            </a:r>
            <a:r>
              <a:rPr lang="de-DE" sz="1400" dirty="0" smtClean="0"/>
              <a:t> </a:t>
            </a:r>
            <a:r>
              <a:rPr lang="de-DE" sz="1400" dirty="0" err="1" smtClean="0"/>
              <a:t>improve</a:t>
            </a:r>
            <a:r>
              <a:rPr lang="de-DE" sz="1400" dirty="0" smtClean="0"/>
              <a:t> Data </a:t>
            </a:r>
            <a:r>
              <a:rPr lang="de-DE" sz="1400" dirty="0" err="1" smtClean="0"/>
              <a:t>Quantity</a:t>
            </a:r>
            <a:r>
              <a:rPr lang="de-DE" sz="1400" dirty="0" smtClean="0"/>
              <a:t> </a:t>
            </a:r>
            <a:r>
              <a:rPr lang="de-DE" sz="1400" dirty="0" err="1" smtClean="0"/>
              <a:t>and</a:t>
            </a:r>
            <a:r>
              <a:rPr lang="de-DE" sz="1400" dirty="0" smtClean="0"/>
              <a:t> –Quality. </a:t>
            </a:r>
            <a:r>
              <a:rPr lang="de-DE" sz="1400" dirty="0" err="1"/>
              <a:t>A</a:t>
            </a:r>
            <a:r>
              <a:rPr lang="de-DE" sz="1400" dirty="0" err="1" smtClean="0"/>
              <a:t>nd</a:t>
            </a:r>
            <a:r>
              <a:rPr lang="de-DE" sz="1400" dirty="0" smtClean="0"/>
              <a:t> </a:t>
            </a:r>
            <a:r>
              <a:rPr lang="de-DE" sz="1400" dirty="0" err="1" smtClean="0"/>
              <a:t>the</a:t>
            </a:r>
            <a:r>
              <a:rPr lang="de-DE" sz="1400" dirty="0" smtClean="0"/>
              <a:t> Back End </a:t>
            </a:r>
            <a:r>
              <a:rPr lang="de-DE" sz="1400" dirty="0" err="1" smtClean="0"/>
              <a:t>with</a:t>
            </a:r>
            <a:r>
              <a:rPr lang="de-DE" sz="1400" dirty="0" smtClean="0"/>
              <a:t> </a:t>
            </a:r>
            <a:r>
              <a:rPr lang="de-DE" sz="1400" dirty="0" err="1" smtClean="0"/>
              <a:t>its</a:t>
            </a:r>
            <a:r>
              <a:rPr lang="de-DE" sz="1400" dirty="0" smtClean="0"/>
              <a:t> Need </a:t>
            </a:r>
            <a:r>
              <a:rPr lang="de-DE" sz="1400" dirty="0" err="1" smtClean="0"/>
              <a:t>for</a:t>
            </a:r>
            <a:r>
              <a:rPr lang="de-DE" sz="1400" dirty="0" smtClean="0"/>
              <a:t> Reporting, Controlling &amp; Quality Management will </a:t>
            </a:r>
            <a:r>
              <a:rPr lang="de-DE" sz="1400" dirty="0" err="1" smtClean="0"/>
              <a:t>profit</a:t>
            </a:r>
            <a:r>
              <a:rPr lang="de-DE" sz="1400" dirty="0" smtClean="0"/>
              <a:t> </a:t>
            </a:r>
            <a:r>
              <a:rPr lang="de-DE" sz="1400" dirty="0" err="1" smtClean="0"/>
              <a:t>from</a:t>
            </a:r>
            <a:r>
              <a:rPr lang="de-DE" sz="1400" dirty="0" smtClean="0"/>
              <a:t> </a:t>
            </a:r>
            <a:r>
              <a:rPr lang="de-DE" sz="1400" dirty="0" err="1" smtClean="0"/>
              <a:t>that</a:t>
            </a:r>
            <a:r>
              <a:rPr lang="de-DE" sz="1400" dirty="0" smtClean="0"/>
              <a:t>.</a:t>
            </a:r>
          </a:p>
          <a:p>
            <a:pPr marL="171450" indent="-171450">
              <a:buFont typeface="Arial" pitchFamily="34" charset="0"/>
              <a:buChar char="•"/>
            </a:pPr>
            <a:r>
              <a:rPr lang="de-DE" sz="1400" dirty="0" smtClean="0"/>
              <a:t>But </a:t>
            </a:r>
            <a:r>
              <a:rPr lang="de-DE" sz="1400" dirty="0" err="1" smtClean="0"/>
              <a:t>at</a:t>
            </a:r>
            <a:r>
              <a:rPr lang="de-DE" sz="1400" dirty="0" smtClean="0"/>
              <a:t> </a:t>
            </a:r>
            <a:r>
              <a:rPr lang="de-DE" sz="1400" dirty="0" err="1" smtClean="0"/>
              <a:t>the</a:t>
            </a:r>
            <a:r>
              <a:rPr lang="de-DE" sz="1400" dirty="0" smtClean="0"/>
              <a:t> same time </a:t>
            </a:r>
            <a:r>
              <a:rPr lang="de-DE" sz="1400" dirty="0" err="1" smtClean="0"/>
              <a:t>we</a:t>
            </a:r>
            <a:r>
              <a:rPr lang="de-DE" sz="1400" dirty="0" smtClean="0"/>
              <a:t> </a:t>
            </a:r>
            <a:r>
              <a:rPr lang="de-DE" sz="1400" dirty="0" err="1" smtClean="0"/>
              <a:t>know</a:t>
            </a:r>
            <a:r>
              <a:rPr lang="de-DE" sz="1400" dirty="0" smtClean="0"/>
              <a:t>, </a:t>
            </a:r>
            <a:r>
              <a:rPr lang="de-DE" sz="1400" dirty="0" err="1" smtClean="0"/>
              <a:t>that</a:t>
            </a:r>
            <a:r>
              <a:rPr lang="de-DE" sz="1400" dirty="0" smtClean="0"/>
              <a:t> </a:t>
            </a:r>
            <a:r>
              <a:rPr lang="de-DE" sz="1400" dirty="0" err="1" smtClean="0"/>
              <a:t>without</a:t>
            </a:r>
            <a:r>
              <a:rPr lang="de-DE" sz="1400" dirty="0" smtClean="0"/>
              <a:t> </a:t>
            </a:r>
            <a:r>
              <a:rPr lang="de-DE" sz="1400" dirty="0" err="1" smtClean="0"/>
              <a:t>creating</a:t>
            </a:r>
            <a:r>
              <a:rPr lang="de-DE" sz="1400" dirty="0" smtClean="0"/>
              <a:t> </a:t>
            </a:r>
            <a:r>
              <a:rPr lang="de-DE" sz="1400" dirty="0" err="1" smtClean="0"/>
              <a:t>excellent</a:t>
            </a:r>
            <a:r>
              <a:rPr lang="de-DE" sz="1400" dirty="0" smtClean="0"/>
              <a:t> </a:t>
            </a:r>
            <a:r>
              <a:rPr lang="de-DE" sz="1400" dirty="0" err="1" smtClean="0"/>
              <a:t>Conditions</a:t>
            </a:r>
            <a:r>
              <a:rPr lang="de-DE" sz="1400" dirty="0" smtClean="0"/>
              <a:t> </a:t>
            </a:r>
            <a:r>
              <a:rPr lang="de-DE" sz="1400" dirty="0" err="1" smtClean="0"/>
              <a:t>for</a:t>
            </a:r>
            <a:r>
              <a:rPr lang="de-DE" sz="1400" dirty="0" smtClean="0"/>
              <a:t> </a:t>
            </a:r>
            <a:r>
              <a:rPr lang="de-DE" sz="1400" dirty="0" err="1" smtClean="0"/>
              <a:t>Scientists</a:t>
            </a:r>
            <a:r>
              <a:rPr lang="de-DE" sz="1400" dirty="0" smtClean="0"/>
              <a:t> also </a:t>
            </a:r>
            <a:r>
              <a:rPr lang="de-DE" sz="1400" dirty="0" err="1" smtClean="0"/>
              <a:t>concerning</a:t>
            </a:r>
            <a:r>
              <a:rPr lang="de-DE" sz="1400" dirty="0" smtClean="0"/>
              <a:t> </a:t>
            </a:r>
            <a:r>
              <a:rPr lang="de-DE" sz="1400" dirty="0" err="1" smtClean="0"/>
              <a:t>the</a:t>
            </a:r>
            <a:r>
              <a:rPr lang="de-DE" sz="1400" dirty="0" smtClean="0"/>
              <a:t> </a:t>
            </a:r>
            <a:r>
              <a:rPr lang="de-DE" sz="1400" dirty="0" err="1" smtClean="0"/>
              <a:t>Documentation</a:t>
            </a:r>
            <a:r>
              <a:rPr lang="de-DE" sz="1400" dirty="0" smtClean="0"/>
              <a:t> </a:t>
            </a:r>
            <a:r>
              <a:rPr lang="de-DE" sz="1400" dirty="0" err="1" smtClean="0"/>
              <a:t>and</a:t>
            </a:r>
            <a:r>
              <a:rPr lang="de-DE" sz="1400" dirty="0" smtClean="0"/>
              <a:t> </a:t>
            </a:r>
            <a:r>
              <a:rPr lang="de-DE" sz="1400" dirty="0" err="1" smtClean="0"/>
              <a:t>Spreading</a:t>
            </a:r>
            <a:r>
              <a:rPr lang="de-DE" sz="1400" dirty="0" smtClean="0"/>
              <a:t> </a:t>
            </a:r>
            <a:r>
              <a:rPr lang="de-DE" sz="1400" dirty="0" err="1" smtClean="0"/>
              <a:t>of</a:t>
            </a:r>
            <a:r>
              <a:rPr lang="de-DE" sz="1400" dirty="0" smtClean="0"/>
              <a:t> Research Information </a:t>
            </a:r>
            <a:r>
              <a:rPr lang="de-DE" sz="1400" dirty="0" err="1" smtClean="0"/>
              <a:t>we</a:t>
            </a:r>
            <a:r>
              <a:rPr lang="de-DE" sz="1400" dirty="0" smtClean="0"/>
              <a:t> </a:t>
            </a:r>
            <a:r>
              <a:rPr lang="de-DE" sz="1400" dirty="0" err="1" smtClean="0"/>
              <a:t>as</a:t>
            </a:r>
            <a:r>
              <a:rPr lang="de-DE" sz="1400" dirty="0" smtClean="0"/>
              <a:t> KIT </a:t>
            </a:r>
            <a:r>
              <a:rPr lang="de-DE" sz="1400" dirty="0" err="1" smtClean="0"/>
              <a:t>won`t</a:t>
            </a:r>
            <a:r>
              <a:rPr lang="de-DE" sz="1400" dirty="0" smtClean="0"/>
              <a:t> </a:t>
            </a:r>
            <a:r>
              <a:rPr lang="de-DE" sz="1400" dirty="0" err="1" smtClean="0"/>
              <a:t>be</a:t>
            </a:r>
            <a:r>
              <a:rPr lang="de-DE" sz="1400" dirty="0" smtClean="0"/>
              <a:t> </a:t>
            </a:r>
            <a:r>
              <a:rPr lang="de-DE" sz="1400" dirty="0" err="1" smtClean="0"/>
              <a:t>attractive</a:t>
            </a:r>
            <a:r>
              <a:rPr lang="de-DE" sz="1400" dirty="0" smtClean="0"/>
              <a:t> </a:t>
            </a:r>
            <a:r>
              <a:rPr lang="de-DE" sz="1400" dirty="0" err="1" smtClean="0"/>
              <a:t>enough</a:t>
            </a:r>
            <a:r>
              <a:rPr lang="de-DE" sz="1400" dirty="0" smtClean="0"/>
              <a:t> </a:t>
            </a:r>
            <a:r>
              <a:rPr lang="de-DE" sz="1400" dirty="0" err="1" smtClean="0"/>
              <a:t>for</a:t>
            </a:r>
            <a:r>
              <a:rPr lang="de-DE" sz="1400" dirty="0" smtClean="0"/>
              <a:t> World Class </a:t>
            </a:r>
            <a:r>
              <a:rPr lang="de-DE" sz="1400" dirty="0" err="1" smtClean="0"/>
              <a:t>Scientists</a:t>
            </a:r>
            <a:r>
              <a:rPr lang="de-DE" sz="1400" dirty="0" smtClean="0"/>
              <a:t>, </a:t>
            </a:r>
            <a:r>
              <a:rPr lang="de-DE" sz="1400" dirty="0" err="1" smtClean="0"/>
              <a:t>like</a:t>
            </a:r>
            <a:r>
              <a:rPr lang="de-DE" sz="1400" dirty="0" smtClean="0"/>
              <a:t> </a:t>
            </a:r>
            <a:r>
              <a:rPr lang="de-DE" sz="1400" dirty="0" err="1" smtClean="0"/>
              <a:t>we</a:t>
            </a:r>
            <a:r>
              <a:rPr lang="de-DE" sz="1400" dirty="0" smtClean="0"/>
              <a:t> </a:t>
            </a:r>
            <a:r>
              <a:rPr lang="de-DE" sz="1400" dirty="0" err="1" smtClean="0"/>
              <a:t>want</a:t>
            </a:r>
            <a:r>
              <a:rPr lang="de-DE" sz="1400" dirty="0" smtClean="0"/>
              <a:t> </a:t>
            </a:r>
            <a:r>
              <a:rPr lang="de-DE" sz="1400" dirty="0" err="1" smtClean="0"/>
              <a:t>to</a:t>
            </a:r>
            <a:r>
              <a:rPr lang="de-DE" sz="1400" dirty="0" smtClean="0"/>
              <a:t>.</a:t>
            </a:r>
          </a:p>
          <a:p>
            <a:pPr marL="171450" indent="-171450">
              <a:buFont typeface="Arial" pitchFamily="34" charset="0"/>
              <a:buChar char="•"/>
            </a:pPr>
            <a:r>
              <a:rPr lang="de-DE" sz="1400" dirty="0" smtClean="0"/>
              <a:t>So </a:t>
            </a:r>
            <a:r>
              <a:rPr lang="de-DE" sz="1400" dirty="0" err="1" smtClean="0"/>
              <a:t>both</a:t>
            </a:r>
            <a:r>
              <a:rPr lang="de-DE" sz="1400" dirty="0" smtClean="0"/>
              <a:t> </a:t>
            </a:r>
            <a:r>
              <a:rPr lang="de-DE" sz="1400" dirty="0" err="1" smtClean="0"/>
              <a:t>sides</a:t>
            </a:r>
            <a:r>
              <a:rPr lang="de-DE" sz="1400" dirty="0" smtClean="0"/>
              <a:t> </a:t>
            </a:r>
            <a:r>
              <a:rPr lang="de-DE" sz="1400" dirty="0" err="1" smtClean="0"/>
              <a:t>profit</a:t>
            </a:r>
            <a:r>
              <a:rPr lang="de-DE" sz="1400" dirty="0" smtClean="0"/>
              <a:t> </a:t>
            </a:r>
            <a:r>
              <a:rPr lang="de-DE" sz="1400" dirty="0" err="1" smtClean="0"/>
              <a:t>from</a:t>
            </a:r>
            <a:r>
              <a:rPr lang="de-DE" sz="1400" dirty="0" smtClean="0"/>
              <a:t> a </a:t>
            </a:r>
            <a:r>
              <a:rPr lang="de-DE" sz="1400" dirty="0" err="1" smtClean="0"/>
              <a:t>Bottom-Up-designed</a:t>
            </a:r>
            <a:r>
              <a:rPr lang="de-DE" sz="1400" dirty="0" smtClean="0"/>
              <a:t> CRIS.</a:t>
            </a:r>
          </a:p>
        </p:txBody>
      </p:sp>
      <p:sp>
        <p:nvSpPr>
          <p:cNvPr id="4" name="Fußzeilenplatzhalter 3"/>
          <p:cNvSpPr>
            <a:spLocks noGrp="1"/>
          </p:cNvSpPr>
          <p:nvPr>
            <p:ph type="ftr" sz="quarter" idx="10"/>
          </p:nvPr>
        </p:nvSpPr>
        <p:spPr/>
        <p:txBody>
          <a:bodyPr/>
          <a:lstStyle/>
          <a:p>
            <a:pPr>
              <a:defRPr/>
            </a:pPr>
            <a:r>
              <a:rPr lang="de-DE" smtClean="0"/>
              <a:t>Prof. Dr. Max Mustermann | Musterfakultät</a:t>
            </a:r>
            <a:endParaRPr lang="de-DE"/>
          </a:p>
        </p:txBody>
      </p:sp>
      <p:sp>
        <p:nvSpPr>
          <p:cNvPr id="5" name="Foliennummernplatzhalter 4"/>
          <p:cNvSpPr>
            <a:spLocks noGrp="1"/>
          </p:cNvSpPr>
          <p:nvPr>
            <p:ph type="sldNum" sz="quarter" idx="11"/>
          </p:nvPr>
        </p:nvSpPr>
        <p:spPr/>
        <p:txBody>
          <a:bodyPr/>
          <a:lstStyle/>
          <a:p>
            <a:pPr>
              <a:defRPr/>
            </a:pPr>
            <a:fld id="{C527DC3E-3A27-4D23-9336-3EAB36224A06}" type="slidenum">
              <a:rPr lang="de-DE" smtClean="0"/>
              <a:pPr>
                <a:defRPr/>
              </a:pPr>
              <a:t>17</a:t>
            </a:fld>
            <a:endParaRPr lang="de-DE"/>
          </a:p>
        </p:txBody>
      </p:sp>
    </p:spTree>
    <p:extLst>
      <p:ext uri="{BB962C8B-B14F-4D97-AF65-F5344CB8AC3E}">
        <p14:creationId xmlns:p14="http://schemas.microsoft.com/office/powerpoint/2010/main" val="12689980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ußzeilenplatzhalter 3"/>
          <p:cNvSpPr>
            <a:spLocks noGrp="1"/>
          </p:cNvSpPr>
          <p:nvPr>
            <p:ph type="ftr" sz="quarter" idx="10"/>
          </p:nvPr>
        </p:nvSpPr>
        <p:spPr/>
        <p:txBody>
          <a:bodyPr/>
          <a:lstStyle/>
          <a:p>
            <a:pPr>
              <a:defRPr/>
            </a:pPr>
            <a:r>
              <a:rPr lang="de-DE" smtClean="0"/>
              <a:t>Prof. Dr. Max Mustermann | Musterfakultät</a:t>
            </a:r>
            <a:endParaRPr lang="de-DE"/>
          </a:p>
        </p:txBody>
      </p:sp>
      <p:sp>
        <p:nvSpPr>
          <p:cNvPr id="5" name="Foliennummernplatzhalter 4"/>
          <p:cNvSpPr>
            <a:spLocks noGrp="1"/>
          </p:cNvSpPr>
          <p:nvPr>
            <p:ph type="sldNum" sz="quarter" idx="11"/>
          </p:nvPr>
        </p:nvSpPr>
        <p:spPr/>
        <p:txBody>
          <a:bodyPr/>
          <a:lstStyle/>
          <a:p>
            <a:pPr>
              <a:defRPr/>
            </a:pPr>
            <a:fld id="{C527DC3E-3A27-4D23-9336-3EAB36224A06}" type="slidenum">
              <a:rPr lang="de-DE" smtClean="0"/>
              <a:pPr>
                <a:defRPr/>
              </a:pPr>
              <a:t>18</a:t>
            </a:fld>
            <a:endParaRPr lang="de-DE"/>
          </a:p>
        </p:txBody>
      </p:sp>
    </p:spTree>
    <p:extLst>
      <p:ext uri="{BB962C8B-B14F-4D97-AF65-F5344CB8AC3E}">
        <p14:creationId xmlns:p14="http://schemas.microsoft.com/office/powerpoint/2010/main" val="12689980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71450" indent="-171450" algn="just">
              <a:buFont typeface="Arial" pitchFamily="34" charset="0"/>
              <a:buChar char="•"/>
            </a:pPr>
            <a:r>
              <a:rPr lang="de-DE" sz="1400" dirty="0" smtClean="0"/>
              <a:t>Also in </a:t>
            </a:r>
            <a:r>
              <a:rPr lang="de-DE" sz="1400" dirty="0" err="1" smtClean="0"/>
              <a:t>this</a:t>
            </a:r>
            <a:r>
              <a:rPr lang="de-DE" sz="1400" dirty="0" smtClean="0"/>
              <a:t> Field </a:t>
            </a:r>
            <a:r>
              <a:rPr lang="de-DE" sz="1400" dirty="0" err="1" smtClean="0"/>
              <a:t>we</a:t>
            </a:r>
            <a:r>
              <a:rPr lang="de-DE" sz="1400" dirty="0" smtClean="0"/>
              <a:t> </a:t>
            </a:r>
            <a:r>
              <a:rPr lang="de-DE" sz="1400" dirty="0" err="1" smtClean="0"/>
              <a:t>from</a:t>
            </a:r>
            <a:r>
              <a:rPr lang="de-DE" sz="1400" dirty="0" smtClean="0"/>
              <a:t> </a:t>
            </a:r>
            <a:r>
              <a:rPr lang="de-DE" sz="1400" dirty="0" err="1" smtClean="0"/>
              <a:t>the</a:t>
            </a:r>
            <a:r>
              <a:rPr lang="de-DE" sz="1400" dirty="0" smtClean="0"/>
              <a:t> </a:t>
            </a:r>
            <a:r>
              <a:rPr lang="de-DE" sz="1400" dirty="0" err="1" smtClean="0"/>
              <a:t>very</a:t>
            </a:r>
            <a:r>
              <a:rPr lang="de-DE" sz="1400" dirty="0" smtClean="0"/>
              <a:t> </a:t>
            </a:r>
            <a:r>
              <a:rPr lang="de-DE" sz="1400" dirty="0" err="1" smtClean="0"/>
              <a:t>beginning</a:t>
            </a:r>
            <a:r>
              <a:rPr lang="de-DE" sz="1400" dirty="0" smtClean="0"/>
              <a:t> </a:t>
            </a:r>
            <a:r>
              <a:rPr lang="de-DE" sz="1400" dirty="0" err="1" smtClean="0"/>
              <a:t>we</a:t>
            </a:r>
            <a:r>
              <a:rPr lang="de-DE" sz="1400" dirty="0" smtClean="0"/>
              <a:t> </a:t>
            </a:r>
            <a:r>
              <a:rPr lang="de-DE" sz="1400" b="1" dirty="0" err="1" smtClean="0"/>
              <a:t>cooperated</a:t>
            </a:r>
            <a:r>
              <a:rPr lang="de-DE" sz="1400" b="1" dirty="0" smtClean="0"/>
              <a:t> </a:t>
            </a:r>
            <a:r>
              <a:rPr lang="de-DE" sz="1400" b="1" dirty="0" err="1" smtClean="0"/>
              <a:t>closely</a:t>
            </a:r>
            <a:r>
              <a:rPr lang="de-DE" sz="1400" b="1" dirty="0" smtClean="0"/>
              <a:t> </a:t>
            </a:r>
            <a:r>
              <a:rPr lang="de-DE" sz="1400" b="1" dirty="0" err="1" smtClean="0"/>
              <a:t>with</a:t>
            </a:r>
            <a:r>
              <a:rPr lang="de-DE" sz="1400" b="1" dirty="0" smtClean="0"/>
              <a:t> </a:t>
            </a:r>
            <a:r>
              <a:rPr lang="de-DE" sz="1400" b="1" dirty="0" err="1" smtClean="0"/>
              <a:t>external</a:t>
            </a:r>
            <a:r>
              <a:rPr lang="de-DE" sz="1400" b="1" dirty="0" smtClean="0"/>
              <a:t> </a:t>
            </a:r>
            <a:r>
              <a:rPr lang="de-DE" sz="1400" b="1" dirty="0" err="1" smtClean="0"/>
              <a:t>Experts</a:t>
            </a:r>
            <a:r>
              <a:rPr lang="de-DE" sz="1400" dirty="0" smtClean="0"/>
              <a:t> </a:t>
            </a:r>
            <a:r>
              <a:rPr lang="de-DE" sz="1400" dirty="0" err="1" smtClean="0"/>
              <a:t>developing</a:t>
            </a:r>
            <a:r>
              <a:rPr lang="de-DE" sz="1400" dirty="0" smtClean="0"/>
              <a:t> a </a:t>
            </a:r>
            <a:r>
              <a:rPr lang="de-DE" sz="1400" b="1" dirty="0" smtClean="0"/>
              <a:t>Data Privacy </a:t>
            </a:r>
            <a:r>
              <a:rPr lang="de-DE" sz="1400" b="1" dirty="0" err="1" smtClean="0"/>
              <a:t>Concept</a:t>
            </a:r>
            <a:r>
              <a:rPr lang="de-DE" sz="1400" dirty="0" smtClean="0"/>
              <a:t>.</a:t>
            </a:r>
          </a:p>
          <a:p>
            <a:pPr marL="171450" indent="-171450" algn="just">
              <a:buFont typeface="Arial" pitchFamily="34" charset="0"/>
              <a:buChar char="•"/>
            </a:pPr>
            <a:r>
              <a:rPr lang="de-DE" sz="1400" dirty="0" err="1" smtClean="0"/>
              <a:t>It</a:t>
            </a:r>
            <a:r>
              <a:rPr lang="de-DE" sz="1400" dirty="0" smtClean="0"/>
              <a:t> </a:t>
            </a:r>
            <a:r>
              <a:rPr lang="de-DE" sz="1400" dirty="0" err="1" smtClean="0"/>
              <a:t>consists</a:t>
            </a:r>
            <a:r>
              <a:rPr lang="de-DE" sz="1400" dirty="0" smtClean="0"/>
              <a:t> </a:t>
            </a:r>
            <a:r>
              <a:rPr lang="de-DE" sz="1400" dirty="0" err="1" smtClean="0"/>
              <a:t>of</a:t>
            </a:r>
            <a:r>
              <a:rPr lang="de-DE" sz="1400" dirty="0" smtClean="0"/>
              <a:t> </a:t>
            </a:r>
            <a:r>
              <a:rPr lang="de-DE" sz="1400" b="1" dirty="0" err="1" smtClean="0"/>
              <a:t>several</a:t>
            </a:r>
            <a:r>
              <a:rPr lang="de-DE" sz="1400" b="1" dirty="0" smtClean="0"/>
              <a:t> </a:t>
            </a:r>
            <a:r>
              <a:rPr lang="de-DE" sz="1400" b="1" dirty="0" err="1" smtClean="0"/>
              <a:t>components</a:t>
            </a:r>
            <a:r>
              <a:rPr lang="de-DE" sz="1400" b="1" dirty="0" smtClean="0"/>
              <a:t> </a:t>
            </a:r>
            <a:r>
              <a:rPr lang="de-DE" sz="1400" dirty="0" err="1" smtClean="0"/>
              <a:t>like</a:t>
            </a:r>
            <a:r>
              <a:rPr lang="de-DE" sz="1400" dirty="0" smtClean="0"/>
              <a:t> </a:t>
            </a:r>
          </a:p>
          <a:p>
            <a:pPr marL="628650" lvl="1" indent="-171450" algn="just">
              <a:buFont typeface="Arial" pitchFamily="34" charset="0"/>
              <a:buChar char="•"/>
            </a:pPr>
            <a:r>
              <a:rPr lang="de-DE" sz="1400" dirty="0" smtClean="0"/>
              <a:t>A </a:t>
            </a:r>
            <a:r>
              <a:rPr lang="de-DE" sz="1400" b="1" dirty="0" smtClean="0"/>
              <a:t>Register </a:t>
            </a:r>
            <a:r>
              <a:rPr lang="de-DE" sz="1400" b="1" dirty="0" err="1" smtClean="0"/>
              <a:t>of</a:t>
            </a:r>
            <a:r>
              <a:rPr lang="de-DE" sz="1400" b="1" dirty="0" smtClean="0"/>
              <a:t> Processing </a:t>
            </a:r>
            <a:r>
              <a:rPr lang="de-DE" sz="1400" b="1" dirty="0" err="1" smtClean="0"/>
              <a:t>Operations</a:t>
            </a:r>
            <a:endParaRPr lang="de-DE" sz="1400" b="1" dirty="0"/>
          </a:p>
          <a:p>
            <a:pPr marL="628650" lvl="1" indent="-171450" algn="just">
              <a:buFont typeface="Arial" pitchFamily="34" charset="0"/>
              <a:buChar char="•"/>
            </a:pPr>
            <a:r>
              <a:rPr lang="de-DE" sz="1400" dirty="0" smtClean="0"/>
              <a:t>A </a:t>
            </a:r>
            <a:r>
              <a:rPr lang="de-DE" sz="1400" b="1" dirty="0" err="1" smtClean="0"/>
              <a:t>Contract</a:t>
            </a:r>
            <a:r>
              <a:rPr lang="de-DE" sz="1400" b="1" dirty="0" smtClean="0"/>
              <a:t> </a:t>
            </a:r>
            <a:r>
              <a:rPr lang="de-DE" sz="1400" b="1" dirty="0" err="1" smtClean="0"/>
              <a:t>between</a:t>
            </a:r>
            <a:r>
              <a:rPr lang="de-DE" sz="1400" b="1" dirty="0" smtClean="0"/>
              <a:t> KIT </a:t>
            </a:r>
            <a:r>
              <a:rPr lang="de-DE" sz="1400" b="1" dirty="0" err="1" smtClean="0"/>
              <a:t>and</a:t>
            </a:r>
            <a:r>
              <a:rPr lang="de-DE" sz="1400" b="1" dirty="0" smtClean="0"/>
              <a:t> </a:t>
            </a:r>
            <a:r>
              <a:rPr lang="de-DE" sz="1400" b="1" dirty="0" err="1" smtClean="0"/>
              <a:t>the</a:t>
            </a:r>
            <a:r>
              <a:rPr lang="de-DE" sz="1400" b="1" dirty="0" smtClean="0"/>
              <a:t> </a:t>
            </a:r>
            <a:r>
              <a:rPr lang="de-DE" sz="1400" b="1" dirty="0" err="1" smtClean="0"/>
              <a:t>Supplier</a:t>
            </a:r>
            <a:endParaRPr lang="de-DE" sz="1400" b="1" dirty="0" smtClean="0"/>
          </a:p>
          <a:p>
            <a:pPr marL="628650" lvl="1" indent="-171450" algn="just">
              <a:buFont typeface="Arial" pitchFamily="34" charset="0"/>
              <a:buChar char="•"/>
            </a:pPr>
            <a:r>
              <a:rPr lang="de-DE" sz="1400" dirty="0" err="1" smtClean="0"/>
              <a:t>Significant</a:t>
            </a:r>
            <a:r>
              <a:rPr lang="de-DE" sz="1400" dirty="0" smtClean="0"/>
              <a:t> </a:t>
            </a:r>
            <a:r>
              <a:rPr lang="de-DE" sz="1400" b="1" dirty="0" err="1" smtClean="0"/>
              <a:t>Influence</a:t>
            </a:r>
            <a:r>
              <a:rPr lang="de-DE" sz="1400" b="1" dirty="0" smtClean="0"/>
              <a:t> </a:t>
            </a:r>
            <a:r>
              <a:rPr lang="de-DE" sz="1400" b="1" dirty="0" err="1" smtClean="0"/>
              <a:t>of</a:t>
            </a:r>
            <a:r>
              <a:rPr lang="de-DE" sz="1400" b="1" dirty="0" smtClean="0"/>
              <a:t> </a:t>
            </a:r>
            <a:r>
              <a:rPr lang="de-DE" sz="1400" b="1" dirty="0" err="1" smtClean="0"/>
              <a:t>the</a:t>
            </a:r>
            <a:r>
              <a:rPr lang="de-DE" sz="1400" b="1" dirty="0" smtClean="0"/>
              <a:t> </a:t>
            </a:r>
            <a:r>
              <a:rPr lang="de-DE" sz="1400" b="1" dirty="0" err="1" smtClean="0"/>
              <a:t>Experts</a:t>
            </a:r>
            <a:r>
              <a:rPr lang="de-DE" sz="1400" b="1" dirty="0" smtClean="0"/>
              <a:t> </a:t>
            </a:r>
            <a:r>
              <a:rPr lang="de-DE" sz="1400" dirty="0" smtClean="0"/>
              <a:t>on </a:t>
            </a:r>
            <a:r>
              <a:rPr lang="de-DE" sz="1400" dirty="0" err="1" smtClean="0"/>
              <a:t>the</a:t>
            </a:r>
            <a:r>
              <a:rPr lang="de-DE" sz="1400" dirty="0" smtClean="0"/>
              <a:t> Design </a:t>
            </a:r>
            <a:r>
              <a:rPr lang="de-DE" sz="1400" dirty="0" err="1" smtClean="0"/>
              <a:t>of</a:t>
            </a:r>
            <a:r>
              <a:rPr lang="de-DE" sz="1400" dirty="0" smtClean="0"/>
              <a:t> </a:t>
            </a:r>
          </a:p>
          <a:p>
            <a:pPr marL="1085850" lvl="2" indent="-171450" algn="just">
              <a:buFont typeface="Arial" pitchFamily="34" charset="0"/>
              <a:buChar char="•"/>
            </a:pPr>
            <a:r>
              <a:rPr lang="de-DE" sz="1400" dirty="0" err="1" smtClean="0"/>
              <a:t>Surfaces</a:t>
            </a:r>
            <a:r>
              <a:rPr lang="de-DE" sz="1400" dirty="0" smtClean="0"/>
              <a:t>, </a:t>
            </a:r>
          </a:p>
          <a:p>
            <a:pPr marL="1085850" lvl="2" indent="-171450" algn="just">
              <a:buFont typeface="Arial" pitchFamily="34" charset="0"/>
              <a:buChar char="•"/>
            </a:pPr>
            <a:r>
              <a:rPr lang="de-DE" sz="1400" dirty="0" err="1" smtClean="0"/>
              <a:t>Processes</a:t>
            </a:r>
            <a:r>
              <a:rPr lang="de-DE" sz="1400" dirty="0" smtClean="0"/>
              <a:t>, </a:t>
            </a:r>
          </a:p>
          <a:p>
            <a:pPr marL="1085850" lvl="2" indent="-171450" algn="just">
              <a:buFont typeface="Arial" pitchFamily="34" charset="0"/>
              <a:buChar char="•"/>
            </a:pPr>
            <a:r>
              <a:rPr lang="de-DE" sz="1400" dirty="0" smtClean="0"/>
              <a:t>Data Model etc.</a:t>
            </a:r>
            <a:endParaRPr lang="de-DE" sz="1400" dirty="0"/>
          </a:p>
        </p:txBody>
      </p:sp>
      <p:sp>
        <p:nvSpPr>
          <p:cNvPr id="4" name="Fußzeilenplatzhalter 3"/>
          <p:cNvSpPr>
            <a:spLocks noGrp="1"/>
          </p:cNvSpPr>
          <p:nvPr>
            <p:ph type="ftr" sz="quarter" idx="10"/>
          </p:nvPr>
        </p:nvSpPr>
        <p:spPr/>
        <p:txBody>
          <a:bodyPr/>
          <a:lstStyle/>
          <a:p>
            <a:pPr>
              <a:defRPr/>
            </a:pPr>
            <a:r>
              <a:rPr lang="de-DE" smtClean="0"/>
              <a:t>Prof. Dr. Max Mustermann | Musterfakultät</a:t>
            </a:r>
            <a:endParaRPr lang="de-DE"/>
          </a:p>
        </p:txBody>
      </p:sp>
      <p:sp>
        <p:nvSpPr>
          <p:cNvPr id="5" name="Foliennummernplatzhalter 4"/>
          <p:cNvSpPr>
            <a:spLocks noGrp="1"/>
          </p:cNvSpPr>
          <p:nvPr>
            <p:ph type="sldNum" sz="quarter" idx="11"/>
          </p:nvPr>
        </p:nvSpPr>
        <p:spPr/>
        <p:txBody>
          <a:bodyPr/>
          <a:lstStyle/>
          <a:p>
            <a:pPr>
              <a:defRPr/>
            </a:pPr>
            <a:fld id="{C527DC3E-3A27-4D23-9336-3EAB36224A06}" type="slidenum">
              <a:rPr lang="de-DE" smtClean="0"/>
              <a:pPr>
                <a:defRPr/>
              </a:pPr>
              <a:t>19</a:t>
            </a:fld>
            <a:endParaRPr lang="de-DE"/>
          </a:p>
        </p:txBody>
      </p:sp>
    </p:spTree>
    <p:extLst>
      <p:ext uri="{BB962C8B-B14F-4D97-AF65-F5344CB8AC3E}">
        <p14:creationId xmlns:p14="http://schemas.microsoft.com/office/powerpoint/2010/main" val="126899808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71450" indent="-171450">
              <a:buFont typeface="Arial" pitchFamily="34" charset="0"/>
              <a:buChar char="•"/>
            </a:pPr>
            <a:r>
              <a:rPr lang="de-DE" sz="1400" dirty="0" err="1" smtClean="0"/>
              <a:t>Closely</a:t>
            </a:r>
            <a:r>
              <a:rPr lang="de-DE" sz="1400" dirty="0" smtClean="0"/>
              <a:t> </a:t>
            </a:r>
            <a:r>
              <a:rPr lang="de-DE" sz="1400" b="1" dirty="0" err="1"/>
              <a:t>c</a:t>
            </a:r>
            <a:r>
              <a:rPr lang="de-DE" sz="1400" b="1" dirty="0" err="1" smtClean="0"/>
              <a:t>ooperating</a:t>
            </a:r>
            <a:r>
              <a:rPr lang="de-DE" sz="1400" b="1" dirty="0" smtClean="0"/>
              <a:t> </a:t>
            </a:r>
            <a:r>
              <a:rPr lang="de-DE" sz="1400" b="1" dirty="0" err="1" smtClean="0"/>
              <a:t>with</a:t>
            </a:r>
            <a:r>
              <a:rPr lang="de-DE" sz="1400" b="1" dirty="0" smtClean="0"/>
              <a:t> </a:t>
            </a:r>
            <a:r>
              <a:rPr lang="de-DE" sz="1400" b="1" dirty="0" err="1" smtClean="0"/>
              <a:t>our</a:t>
            </a:r>
            <a:r>
              <a:rPr lang="de-DE" sz="1400" b="1" dirty="0" smtClean="0"/>
              <a:t> </a:t>
            </a:r>
            <a:r>
              <a:rPr lang="de-DE" sz="1400" b="1" dirty="0" err="1" smtClean="0"/>
              <a:t>internal</a:t>
            </a:r>
            <a:r>
              <a:rPr lang="de-DE" sz="1400" b="1" dirty="0" smtClean="0"/>
              <a:t> IT-Security </a:t>
            </a:r>
            <a:r>
              <a:rPr lang="de-DE" sz="1400" b="1" dirty="0" err="1" smtClean="0"/>
              <a:t>Experts</a:t>
            </a:r>
            <a:r>
              <a:rPr lang="de-DE" sz="1400" b="1" dirty="0" smtClean="0"/>
              <a:t> </a:t>
            </a:r>
            <a:r>
              <a:rPr lang="de-DE" sz="1400" dirty="0" err="1" smtClean="0"/>
              <a:t>we</a:t>
            </a:r>
            <a:r>
              <a:rPr lang="de-DE" sz="1400" dirty="0" smtClean="0"/>
              <a:t> </a:t>
            </a:r>
            <a:r>
              <a:rPr lang="de-DE" sz="1400" dirty="0" err="1" smtClean="0"/>
              <a:t>developed</a:t>
            </a:r>
            <a:r>
              <a:rPr lang="de-DE" sz="1400" dirty="0" smtClean="0"/>
              <a:t> an IT-Security </a:t>
            </a:r>
            <a:r>
              <a:rPr lang="de-DE" sz="1400" dirty="0" err="1" smtClean="0"/>
              <a:t>Concept</a:t>
            </a:r>
            <a:r>
              <a:rPr lang="de-DE" sz="1400" dirty="0" smtClean="0"/>
              <a:t> </a:t>
            </a:r>
            <a:r>
              <a:rPr lang="de-DE" sz="1400" dirty="0" err="1" smtClean="0"/>
              <a:t>comprising</a:t>
            </a:r>
            <a:endParaRPr lang="de-DE" sz="1400" dirty="0" smtClean="0"/>
          </a:p>
          <a:p>
            <a:pPr marL="628650" lvl="1" indent="-171450">
              <a:buFont typeface="Arial" pitchFamily="34" charset="0"/>
              <a:buChar char="•"/>
            </a:pPr>
            <a:r>
              <a:rPr lang="de-DE" sz="1400" dirty="0" smtClean="0"/>
              <a:t>A </a:t>
            </a:r>
            <a:r>
              <a:rPr lang="de-DE" sz="1400" b="1" dirty="0" smtClean="0"/>
              <a:t>State </a:t>
            </a:r>
            <a:r>
              <a:rPr lang="de-DE" sz="1400" b="1" dirty="0" err="1" smtClean="0"/>
              <a:t>of</a:t>
            </a:r>
            <a:r>
              <a:rPr lang="de-DE" sz="1400" b="1" dirty="0" smtClean="0"/>
              <a:t> </a:t>
            </a:r>
            <a:r>
              <a:rPr lang="de-DE" sz="1400" b="1" dirty="0" err="1" smtClean="0"/>
              <a:t>the</a:t>
            </a:r>
            <a:r>
              <a:rPr lang="de-DE" sz="1400" b="1" dirty="0" smtClean="0"/>
              <a:t> Art </a:t>
            </a:r>
            <a:r>
              <a:rPr lang="de-DE" sz="1400" b="1" dirty="0" err="1" smtClean="0"/>
              <a:t>Protection</a:t>
            </a:r>
            <a:r>
              <a:rPr lang="de-DE" sz="1400" b="1" dirty="0" smtClean="0"/>
              <a:t> </a:t>
            </a:r>
            <a:r>
              <a:rPr lang="de-DE" sz="1400" b="1" dirty="0" err="1" smtClean="0"/>
              <a:t>of</a:t>
            </a:r>
            <a:r>
              <a:rPr lang="de-DE" sz="1400" b="1" dirty="0" smtClean="0"/>
              <a:t> Data </a:t>
            </a:r>
            <a:r>
              <a:rPr lang="de-DE" sz="1400" dirty="0" err="1" smtClean="0"/>
              <a:t>from</a:t>
            </a:r>
            <a:r>
              <a:rPr lang="de-DE" sz="1400" dirty="0" smtClean="0"/>
              <a:t> </a:t>
            </a:r>
            <a:r>
              <a:rPr lang="de-DE" sz="1400" dirty="0" err="1" smtClean="0"/>
              <a:t>unauthorized</a:t>
            </a:r>
            <a:r>
              <a:rPr lang="de-DE" sz="1400" dirty="0" smtClean="0"/>
              <a:t> Access </a:t>
            </a:r>
            <a:r>
              <a:rPr lang="de-DE" sz="1400" dirty="0" err="1" smtClean="0"/>
              <a:t>or</a:t>
            </a:r>
            <a:r>
              <a:rPr lang="de-DE" sz="1400" dirty="0" smtClean="0"/>
              <a:t> Manipulation</a:t>
            </a:r>
          </a:p>
          <a:p>
            <a:pPr marL="628650" lvl="1" indent="-171450">
              <a:buFont typeface="Arial" pitchFamily="34" charset="0"/>
              <a:buChar char="•"/>
            </a:pPr>
            <a:r>
              <a:rPr lang="de-DE" sz="1400" dirty="0" smtClean="0"/>
              <a:t>A </a:t>
            </a:r>
            <a:r>
              <a:rPr lang="de-DE" sz="1400" b="1" dirty="0" smtClean="0"/>
              <a:t>State </a:t>
            </a:r>
            <a:r>
              <a:rPr lang="de-DE" sz="1400" b="1" dirty="0" err="1" smtClean="0"/>
              <a:t>of</a:t>
            </a:r>
            <a:r>
              <a:rPr lang="de-DE" sz="1400" b="1" dirty="0" smtClean="0"/>
              <a:t> </a:t>
            </a:r>
            <a:r>
              <a:rPr lang="de-DE" sz="1400" b="1" dirty="0" err="1" smtClean="0"/>
              <a:t>the</a:t>
            </a:r>
            <a:r>
              <a:rPr lang="de-DE" sz="1400" b="1" dirty="0" smtClean="0"/>
              <a:t> Art Backup-Routine </a:t>
            </a:r>
            <a:r>
              <a:rPr lang="de-DE" sz="1400" dirty="0" err="1" smtClean="0"/>
              <a:t>avoiding</a:t>
            </a:r>
            <a:r>
              <a:rPr lang="de-DE" sz="1400" dirty="0" smtClean="0"/>
              <a:t> Data Loss in Case </a:t>
            </a:r>
            <a:r>
              <a:rPr lang="de-DE" sz="1400" dirty="0" err="1" smtClean="0"/>
              <a:t>of</a:t>
            </a:r>
            <a:r>
              <a:rPr lang="de-DE" sz="1400" dirty="0" smtClean="0"/>
              <a:t> </a:t>
            </a:r>
            <a:r>
              <a:rPr lang="de-DE" sz="1400" dirty="0" err="1" smtClean="0"/>
              <a:t>any</a:t>
            </a:r>
            <a:r>
              <a:rPr lang="de-DE" sz="1400" dirty="0" smtClean="0"/>
              <a:t> Emergency imaginable.</a:t>
            </a:r>
            <a:endParaRPr lang="de-DE" sz="1400" dirty="0"/>
          </a:p>
        </p:txBody>
      </p:sp>
      <p:sp>
        <p:nvSpPr>
          <p:cNvPr id="4" name="Fußzeilenplatzhalter 3"/>
          <p:cNvSpPr>
            <a:spLocks noGrp="1"/>
          </p:cNvSpPr>
          <p:nvPr>
            <p:ph type="ftr" sz="quarter" idx="10"/>
          </p:nvPr>
        </p:nvSpPr>
        <p:spPr/>
        <p:txBody>
          <a:bodyPr/>
          <a:lstStyle/>
          <a:p>
            <a:pPr>
              <a:defRPr/>
            </a:pPr>
            <a:r>
              <a:rPr lang="de-DE" smtClean="0"/>
              <a:t>Prof. Dr. Max Mustermann | Musterfakultät</a:t>
            </a:r>
            <a:endParaRPr lang="de-DE"/>
          </a:p>
        </p:txBody>
      </p:sp>
      <p:sp>
        <p:nvSpPr>
          <p:cNvPr id="5" name="Foliennummernplatzhalter 4"/>
          <p:cNvSpPr>
            <a:spLocks noGrp="1"/>
          </p:cNvSpPr>
          <p:nvPr>
            <p:ph type="sldNum" sz="quarter" idx="11"/>
          </p:nvPr>
        </p:nvSpPr>
        <p:spPr/>
        <p:txBody>
          <a:bodyPr/>
          <a:lstStyle/>
          <a:p>
            <a:pPr>
              <a:defRPr/>
            </a:pPr>
            <a:fld id="{C527DC3E-3A27-4D23-9336-3EAB36224A06}" type="slidenum">
              <a:rPr lang="de-DE" smtClean="0"/>
              <a:pPr>
                <a:defRPr/>
              </a:pPr>
              <a:t>20</a:t>
            </a:fld>
            <a:endParaRPr lang="de-DE"/>
          </a:p>
        </p:txBody>
      </p:sp>
    </p:spTree>
    <p:extLst>
      <p:ext uri="{BB962C8B-B14F-4D97-AF65-F5344CB8AC3E}">
        <p14:creationId xmlns:p14="http://schemas.microsoft.com/office/powerpoint/2010/main" val="126899808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71450" indent="-171450">
              <a:buFont typeface="Arial" pitchFamily="34" charset="0"/>
              <a:buChar char="•"/>
            </a:pPr>
            <a:r>
              <a:rPr lang="de-DE" sz="1400" dirty="0" err="1" smtClean="0"/>
              <a:t>And</a:t>
            </a:r>
            <a:r>
              <a:rPr lang="de-DE" sz="1400" dirty="0" smtClean="0"/>
              <a:t> last, but not least,</a:t>
            </a:r>
          </a:p>
          <a:p>
            <a:pPr marL="171450" indent="-171450">
              <a:buFont typeface="Arial" pitchFamily="34" charset="0"/>
              <a:buChar char="•"/>
            </a:pPr>
            <a:r>
              <a:rPr lang="de-DE" sz="1400" dirty="0" err="1" smtClean="0"/>
              <a:t>We</a:t>
            </a:r>
            <a:r>
              <a:rPr lang="de-DE" sz="1400" dirty="0" smtClean="0"/>
              <a:t> </a:t>
            </a:r>
            <a:r>
              <a:rPr lang="de-DE" sz="1400" dirty="0" err="1" smtClean="0"/>
              <a:t>ensured</a:t>
            </a:r>
            <a:r>
              <a:rPr lang="de-DE" sz="1400" dirty="0" smtClean="0"/>
              <a:t> </a:t>
            </a:r>
            <a:r>
              <a:rPr lang="de-DE" sz="1400" dirty="0" err="1" smtClean="0"/>
              <a:t>the</a:t>
            </a:r>
            <a:r>
              <a:rPr lang="de-DE" sz="1400" dirty="0" smtClean="0"/>
              <a:t> Assessment </a:t>
            </a:r>
            <a:r>
              <a:rPr lang="de-DE" sz="1400" dirty="0" err="1" smtClean="0"/>
              <a:t>and</a:t>
            </a:r>
            <a:r>
              <a:rPr lang="de-DE" sz="1400" dirty="0" smtClean="0"/>
              <a:t> </a:t>
            </a:r>
            <a:r>
              <a:rPr lang="de-DE" sz="1400" dirty="0" err="1" smtClean="0"/>
              <a:t>Approval</a:t>
            </a:r>
            <a:r>
              <a:rPr lang="de-DE" sz="1400" dirty="0" smtClean="0"/>
              <a:t> </a:t>
            </a:r>
            <a:r>
              <a:rPr lang="de-DE" sz="1400" dirty="0" err="1" smtClean="0"/>
              <a:t>of</a:t>
            </a:r>
            <a:r>
              <a:rPr lang="de-DE" sz="1400" dirty="0" smtClean="0"/>
              <a:t> </a:t>
            </a:r>
            <a:r>
              <a:rPr lang="de-DE" sz="1400" dirty="0" err="1" smtClean="0"/>
              <a:t>the</a:t>
            </a:r>
            <a:endParaRPr lang="de-DE" sz="1400" dirty="0" smtClean="0"/>
          </a:p>
          <a:p>
            <a:pPr marL="628650" lvl="1" indent="-171450">
              <a:buFont typeface="Arial" pitchFamily="34" charset="0"/>
              <a:buChar char="•"/>
            </a:pPr>
            <a:r>
              <a:rPr lang="de-DE" sz="1400" b="1" dirty="0" smtClean="0"/>
              <a:t>Data Privacy </a:t>
            </a:r>
            <a:r>
              <a:rPr lang="de-DE" sz="1400" b="1" dirty="0" err="1" smtClean="0"/>
              <a:t>Concept</a:t>
            </a:r>
            <a:r>
              <a:rPr lang="de-DE" sz="1400" b="1" dirty="0" smtClean="0"/>
              <a:t> </a:t>
            </a:r>
            <a:r>
              <a:rPr lang="de-DE" sz="1400" dirty="0" err="1" smtClean="0"/>
              <a:t>and</a:t>
            </a:r>
            <a:endParaRPr lang="de-DE" sz="1400" dirty="0" smtClean="0"/>
          </a:p>
          <a:p>
            <a:pPr marL="628650" lvl="1" indent="-171450">
              <a:buFont typeface="Arial" pitchFamily="34" charset="0"/>
              <a:buChar char="•"/>
            </a:pPr>
            <a:r>
              <a:rPr lang="de-DE" sz="1400" b="1" dirty="0" smtClean="0"/>
              <a:t>IT-Security </a:t>
            </a:r>
            <a:r>
              <a:rPr lang="de-DE" sz="1400" b="1" dirty="0" err="1" smtClean="0"/>
              <a:t>Concept</a:t>
            </a:r>
            <a:endParaRPr lang="de-DE" sz="1400" b="1" dirty="0" smtClean="0"/>
          </a:p>
          <a:p>
            <a:pPr marL="171450" indent="-171450">
              <a:buFont typeface="Arial" pitchFamily="34" charset="0"/>
              <a:buChar char="•"/>
            </a:pPr>
            <a:r>
              <a:rPr lang="de-DE" sz="1400" dirty="0" err="1"/>
              <a:t>b</a:t>
            </a:r>
            <a:r>
              <a:rPr lang="de-DE" sz="1400" dirty="0" err="1" smtClean="0"/>
              <a:t>y</a:t>
            </a:r>
            <a:r>
              <a:rPr lang="de-DE" sz="1400" dirty="0" smtClean="0"/>
              <a:t> </a:t>
            </a:r>
            <a:r>
              <a:rPr lang="de-DE" sz="1400" dirty="0" err="1" smtClean="0"/>
              <a:t>the</a:t>
            </a:r>
            <a:r>
              <a:rPr lang="de-DE" sz="1400" dirty="0" smtClean="0"/>
              <a:t> </a:t>
            </a:r>
            <a:r>
              <a:rPr lang="de-DE" sz="1400" b="1" dirty="0" err="1" smtClean="0"/>
              <a:t>Employee`s</a:t>
            </a:r>
            <a:r>
              <a:rPr lang="de-DE" sz="1400" b="1" dirty="0" smtClean="0"/>
              <a:t> </a:t>
            </a:r>
            <a:r>
              <a:rPr lang="de-DE" sz="1400" b="1" dirty="0" err="1" smtClean="0"/>
              <a:t>Represantatives</a:t>
            </a:r>
            <a:r>
              <a:rPr lang="de-DE" sz="1400" b="1" dirty="0" smtClean="0"/>
              <a:t>.</a:t>
            </a:r>
          </a:p>
          <a:p>
            <a:pPr marL="171450" indent="-171450">
              <a:buFont typeface="Arial" pitchFamily="34" charset="0"/>
              <a:buChar char="•"/>
            </a:pPr>
            <a:r>
              <a:rPr lang="de-DE" sz="1400" dirty="0" smtClean="0"/>
              <a:t>In Addition </a:t>
            </a:r>
            <a:r>
              <a:rPr lang="de-DE" sz="1400" dirty="0" err="1" smtClean="0"/>
              <a:t>we</a:t>
            </a:r>
            <a:r>
              <a:rPr lang="de-DE" sz="1400" dirty="0" smtClean="0"/>
              <a:t> </a:t>
            </a:r>
            <a:r>
              <a:rPr lang="de-DE" sz="1400" dirty="0" err="1" smtClean="0"/>
              <a:t>exaggerated</a:t>
            </a:r>
            <a:r>
              <a:rPr lang="de-DE" sz="1400" dirty="0" smtClean="0"/>
              <a:t> an </a:t>
            </a:r>
            <a:r>
              <a:rPr lang="de-DE" sz="1400" b="1" dirty="0" smtClean="0"/>
              <a:t>Agreement </a:t>
            </a:r>
            <a:r>
              <a:rPr lang="de-DE" sz="1400" b="1" dirty="0" err="1" smtClean="0"/>
              <a:t>between</a:t>
            </a:r>
            <a:r>
              <a:rPr lang="de-DE" sz="1400" b="1" dirty="0" smtClean="0"/>
              <a:t> </a:t>
            </a:r>
            <a:r>
              <a:rPr lang="de-DE" sz="1400" b="1" dirty="0" err="1" smtClean="0"/>
              <a:t>Employer</a:t>
            </a:r>
            <a:r>
              <a:rPr lang="de-DE" sz="1400" b="1" dirty="0" smtClean="0"/>
              <a:t> </a:t>
            </a:r>
            <a:r>
              <a:rPr lang="de-DE" sz="1400" b="1" dirty="0" err="1" smtClean="0"/>
              <a:t>and</a:t>
            </a:r>
            <a:r>
              <a:rPr lang="de-DE" sz="1400" b="1" dirty="0" smtClean="0"/>
              <a:t> </a:t>
            </a:r>
            <a:r>
              <a:rPr lang="de-DE" sz="1400" b="1" dirty="0" err="1" smtClean="0"/>
              <a:t>Employees</a:t>
            </a:r>
            <a:endParaRPr lang="de-DE" sz="1400" b="1" dirty="0" smtClean="0"/>
          </a:p>
          <a:p>
            <a:pPr marL="628650" lvl="1" indent="-171450">
              <a:buFont typeface="Arial" pitchFamily="34" charset="0"/>
              <a:buChar char="•"/>
            </a:pPr>
            <a:r>
              <a:rPr lang="de-DE" sz="1400" dirty="0" err="1"/>
              <a:t>t</a:t>
            </a:r>
            <a:r>
              <a:rPr lang="de-DE" sz="1400" dirty="0" err="1" smtClean="0"/>
              <a:t>o</a:t>
            </a:r>
            <a:r>
              <a:rPr lang="de-DE" sz="1400" dirty="0" smtClean="0"/>
              <a:t> </a:t>
            </a:r>
            <a:r>
              <a:rPr lang="de-DE" sz="1400" dirty="0" err="1" smtClean="0"/>
              <a:t>determine</a:t>
            </a:r>
            <a:r>
              <a:rPr lang="de-DE" sz="1400" dirty="0" smtClean="0"/>
              <a:t> </a:t>
            </a:r>
            <a:r>
              <a:rPr lang="de-DE" sz="1400" dirty="0" err="1" smtClean="0"/>
              <a:t>the</a:t>
            </a:r>
            <a:r>
              <a:rPr lang="de-DE" sz="1400" dirty="0" smtClean="0"/>
              <a:t> </a:t>
            </a:r>
            <a:r>
              <a:rPr lang="de-DE" sz="1400" b="1" dirty="0" err="1" smtClean="0"/>
              <a:t>Employers</a:t>
            </a:r>
            <a:r>
              <a:rPr lang="de-DE" sz="1400" b="1" dirty="0" smtClean="0"/>
              <a:t> </a:t>
            </a:r>
            <a:r>
              <a:rPr lang="de-DE" sz="1400" b="1" dirty="0" err="1" smtClean="0"/>
              <a:t>and</a:t>
            </a:r>
            <a:r>
              <a:rPr lang="de-DE" sz="1400" b="1" dirty="0" smtClean="0"/>
              <a:t> </a:t>
            </a:r>
            <a:r>
              <a:rPr lang="de-DE" sz="1400" b="1" dirty="0" err="1" smtClean="0"/>
              <a:t>Employees</a:t>
            </a:r>
            <a:r>
              <a:rPr lang="de-DE" sz="1400" b="1" dirty="0" smtClean="0"/>
              <a:t> </a:t>
            </a:r>
            <a:r>
              <a:rPr lang="de-DE" sz="1400" b="1" dirty="0" err="1" smtClean="0"/>
              <a:t>DO`s</a:t>
            </a:r>
            <a:r>
              <a:rPr lang="de-DE" sz="1400" b="1" dirty="0" smtClean="0"/>
              <a:t> </a:t>
            </a:r>
            <a:r>
              <a:rPr lang="de-DE" sz="1400" b="1" dirty="0" err="1" smtClean="0"/>
              <a:t>and</a:t>
            </a:r>
            <a:r>
              <a:rPr lang="de-DE" sz="1400" b="1" dirty="0" smtClean="0"/>
              <a:t> </a:t>
            </a:r>
            <a:r>
              <a:rPr lang="de-DE" sz="1400" b="1" dirty="0" err="1" smtClean="0"/>
              <a:t>DONT`s</a:t>
            </a:r>
            <a:r>
              <a:rPr lang="de-DE" sz="1400" dirty="0" smtClean="0"/>
              <a:t> </a:t>
            </a:r>
            <a:r>
              <a:rPr lang="de-DE" sz="1400" dirty="0" err="1" smtClean="0"/>
              <a:t>concerning</a:t>
            </a:r>
            <a:r>
              <a:rPr lang="de-DE" sz="1400" dirty="0" smtClean="0"/>
              <a:t> </a:t>
            </a:r>
            <a:r>
              <a:rPr lang="de-DE" sz="1400" dirty="0" err="1" smtClean="0"/>
              <a:t>the</a:t>
            </a:r>
            <a:r>
              <a:rPr lang="de-DE" sz="1400" dirty="0" smtClean="0"/>
              <a:t> </a:t>
            </a:r>
            <a:r>
              <a:rPr lang="de-DE" sz="1400" dirty="0" err="1" smtClean="0"/>
              <a:t>Usage</a:t>
            </a:r>
            <a:r>
              <a:rPr lang="de-DE" sz="1400" dirty="0" smtClean="0"/>
              <a:t> </a:t>
            </a:r>
            <a:r>
              <a:rPr lang="de-DE" sz="1400" dirty="0" err="1" smtClean="0"/>
              <a:t>of</a:t>
            </a:r>
            <a:r>
              <a:rPr lang="de-DE" sz="1400" dirty="0" smtClean="0"/>
              <a:t> </a:t>
            </a:r>
            <a:r>
              <a:rPr lang="de-DE" sz="1400" dirty="0" err="1" smtClean="0"/>
              <a:t>the</a:t>
            </a:r>
            <a:r>
              <a:rPr lang="de-DE" sz="1400" dirty="0" smtClean="0"/>
              <a:t> CRIS.</a:t>
            </a:r>
            <a:endParaRPr lang="de-DE" sz="1400" dirty="0"/>
          </a:p>
        </p:txBody>
      </p:sp>
      <p:sp>
        <p:nvSpPr>
          <p:cNvPr id="4" name="Fußzeilenplatzhalter 3"/>
          <p:cNvSpPr>
            <a:spLocks noGrp="1"/>
          </p:cNvSpPr>
          <p:nvPr>
            <p:ph type="ftr" sz="quarter" idx="10"/>
          </p:nvPr>
        </p:nvSpPr>
        <p:spPr/>
        <p:txBody>
          <a:bodyPr/>
          <a:lstStyle/>
          <a:p>
            <a:pPr>
              <a:defRPr/>
            </a:pPr>
            <a:r>
              <a:rPr lang="de-DE" smtClean="0"/>
              <a:t>Prof. Dr. Max Mustermann | Musterfakultät</a:t>
            </a:r>
            <a:endParaRPr lang="de-DE"/>
          </a:p>
        </p:txBody>
      </p:sp>
      <p:sp>
        <p:nvSpPr>
          <p:cNvPr id="5" name="Foliennummernplatzhalter 4"/>
          <p:cNvSpPr>
            <a:spLocks noGrp="1"/>
          </p:cNvSpPr>
          <p:nvPr>
            <p:ph type="sldNum" sz="quarter" idx="11"/>
          </p:nvPr>
        </p:nvSpPr>
        <p:spPr/>
        <p:txBody>
          <a:bodyPr/>
          <a:lstStyle/>
          <a:p>
            <a:pPr>
              <a:defRPr/>
            </a:pPr>
            <a:fld id="{C527DC3E-3A27-4D23-9336-3EAB36224A06}" type="slidenum">
              <a:rPr lang="de-DE" smtClean="0"/>
              <a:pPr>
                <a:defRPr/>
              </a:pPr>
              <a:t>21</a:t>
            </a:fld>
            <a:endParaRPr lang="de-DE"/>
          </a:p>
        </p:txBody>
      </p:sp>
    </p:spTree>
    <p:extLst>
      <p:ext uri="{BB962C8B-B14F-4D97-AF65-F5344CB8AC3E}">
        <p14:creationId xmlns:p14="http://schemas.microsoft.com/office/powerpoint/2010/main" val="12689980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ußzeilenplatzhalter 3"/>
          <p:cNvSpPr>
            <a:spLocks noGrp="1"/>
          </p:cNvSpPr>
          <p:nvPr>
            <p:ph type="ftr" sz="quarter" idx="10"/>
          </p:nvPr>
        </p:nvSpPr>
        <p:spPr/>
        <p:txBody>
          <a:bodyPr/>
          <a:lstStyle/>
          <a:p>
            <a:pPr>
              <a:defRPr/>
            </a:pPr>
            <a:r>
              <a:rPr lang="de-DE" smtClean="0"/>
              <a:t>Prof. Dr. Max Mustermann | Musterfakultät</a:t>
            </a:r>
            <a:endParaRPr lang="de-DE"/>
          </a:p>
        </p:txBody>
      </p:sp>
      <p:sp>
        <p:nvSpPr>
          <p:cNvPr id="5" name="Foliennummernplatzhalter 4"/>
          <p:cNvSpPr>
            <a:spLocks noGrp="1"/>
          </p:cNvSpPr>
          <p:nvPr>
            <p:ph type="sldNum" sz="quarter" idx="11"/>
          </p:nvPr>
        </p:nvSpPr>
        <p:spPr/>
        <p:txBody>
          <a:bodyPr/>
          <a:lstStyle/>
          <a:p>
            <a:pPr>
              <a:defRPr/>
            </a:pPr>
            <a:fld id="{C527DC3E-3A27-4D23-9336-3EAB36224A06}" type="slidenum">
              <a:rPr lang="de-DE" smtClean="0"/>
              <a:pPr>
                <a:defRPr/>
              </a:pPr>
              <a:t>22</a:t>
            </a:fld>
            <a:endParaRPr lang="de-DE"/>
          </a:p>
        </p:txBody>
      </p:sp>
    </p:spTree>
    <p:extLst>
      <p:ext uri="{BB962C8B-B14F-4D97-AF65-F5344CB8AC3E}">
        <p14:creationId xmlns:p14="http://schemas.microsoft.com/office/powerpoint/2010/main" val="126899808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ußzeilenplatzhalter 3"/>
          <p:cNvSpPr>
            <a:spLocks noGrp="1"/>
          </p:cNvSpPr>
          <p:nvPr>
            <p:ph type="ftr" sz="quarter" idx="10"/>
          </p:nvPr>
        </p:nvSpPr>
        <p:spPr/>
        <p:txBody>
          <a:bodyPr/>
          <a:lstStyle/>
          <a:p>
            <a:pPr>
              <a:defRPr/>
            </a:pPr>
            <a:r>
              <a:rPr lang="de-DE" smtClean="0"/>
              <a:t>Prof. Dr. Max Mustermann | Musterfakultät</a:t>
            </a:r>
            <a:endParaRPr lang="de-DE"/>
          </a:p>
        </p:txBody>
      </p:sp>
      <p:sp>
        <p:nvSpPr>
          <p:cNvPr id="5" name="Foliennummernplatzhalter 4"/>
          <p:cNvSpPr>
            <a:spLocks noGrp="1"/>
          </p:cNvSpPr>
          <p:nvPr>
            <p:ph type="sldNum" sz="quarter" idx="11"/>
          </p:nvPr>
        </p:nvSpPr>
        <p:spPr/>
        <p:txBody>
          <a:bodyPr/>
          <a:lstStyle/>
          <a:p>
            <a:pPr>
              <a:defRPr/>
            </a:pPr>
            <a:fld id="{C527DC3E-3A27-4D23-9336-3EAB36224A06}" type="slidenum">
              <a:rPr lang="de-DE" smtClean="0"/>
              <a:pPr>
                <a:defRPr/>
              </a:pPr>
              <a:t>23</a:t>
            </a:fld>
            <a:endParaRPr lang="de-DE"/>
          </a:p>
        </p:txBody>
      </p:sp>
    </p:spTree>
    <p:extLst>
      <p:ext uri="{BB962C8B-B14F-4D97-AF65-F5344CB8AC3E}">
        <p14:creationId xmlns:p14="http://schemas.microsoft.com/office/powerpoint/2010/main" val="126899808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pPr marL="285750" indent="-285750" algn="just">
              <a:buFont typeface="Arial" pitchFamily="34" charset="0"/>
              <a:buChar char="•"/>
            </a:pPr>
            <a:r>
              <a:rPr lang="de-DE" sz="1400" dirty="0" smtClean="0"/>
              <a:t>In a </a:t>
            </a:r>
            <a:r>
              <a:rPr lang="de-DE" sz="1400" dirty="0" err="1" smtClean="0"/>
              <a:t>first</a:t>
            </a:r>
            <a:r>
              <a:rPr lang="de-DE" sz="1400" dirty="0" smtClean="0"/>
              <a:t> </a:t>
            </a:r>
            <a:r>
              <a:rPr lang="de-DE" sz="1400" dirty="0" err="1" smtClean="0"/>
              <a:t>step</a:t>
            </a:r>
            <a:r>
              <a:rPr lang="de-DE" sz="1400" dirty="0" smtClean="0"/>
              <a:t> </a:t>
            </a:r>
            <a:r>
              <a:rPr lang="de-DE" sz="1400" dirty="0" err="1" smtClean="0"/>
              <a:t>we</a:t>
            </a:r>
            <a:r>
              <a:rPr lang="de-DE" sz="1400" dirty="0" smtClean="0"/>
              <a:t> </a:t>
            </a:r>
            <a:r>
              <a:rPr lang="de-DE" sz="1400" b="1" dirty="0" err="1" smtClean="0"/>
              <a:t>set</a:t>
            </a:r>
            <a:r>
              <a:rPr lang="de-DE" sz="1400" b="1" dirty="0" smtClean="0"/>
              <a:t> </a:t>
            </a:r>
            <a:r>
              <a:rPr lang="de-DE" sz="1400" b="1" dirty="0" err="1" smtClean="0"/>
              <a:t>the</a:t>
            </a:r>
            <a:r>
              <a:rPr lang="de-DE" sz="1400" b="1" dirty="0" smtClean="0"/>
              <a:t> System in </a:t>
            </a:r>
            <a:r>
              <a:rPr lang="de-DE" sz="1400" b="1" dirty="0" err="1" smtClean="0"/>
              <a:t>Production</a:t>
            </a:r>
            <a:r>
              <a:rPr lang="de-DE" sz="1400" b="1" dirty="0" smtClean="0"/>
              <a:t> </a:t>
            </a:r>
            <a:r>
              <a:rPr lang="de-DE" sz="1400" b="1" dirty="0" err="1" smtClean="0"/>
              <a:t>at</a:t>
            </a:r>
            <a:r>
              <a:rPr lang="de-DE" sz="1400" b="1" dirty="0" smtClean="0"/>
              <a:t> just 2 </a:t>
            </a:r>
            <a:r>
              <a:rPr lang="de-DE" sz="1400" b="1" dirty="0" err="1" smtClean="0"/>
              <a:t>of</a:t>
            </a:r>
            <a:r>
              <a:rPr lang="de-DE" sz="1400" b="1" dirty="0" smtClean="0"/>
              <a:t> </a:t>
            </a:r>
            <a:r>
              <a:rPr lang="de-DE" sz="1400" b="1" dirty="0" err="1" smtClean="0"/>
              <a:t>about</a:t>
            </a:r>
            <a:r>
              <a:rPr lang="de-DE" sz="1400" b="1" dirty="0" smtClean="0"/>
              <a:t> 140 Institutes</a:t>
            </a:r>
            <a:r>
              <a:rPr lang="de-DE" sz="1400" dirty="0" smtClean="0"/>
              <a:t>, </a:t>
            </a:r>
            <a:r>
              <a:rPr lang="de-DE" sz="1400" dirty="0" err="1" smtClean="0"/>
              <a:t>called</a:t>
            </a:r>
            <a:r>
              <a:rPr lang="de-DE" sz="1400" dirty="0" smtClean="0"/>
              <a:t> </a:t>
            </a:r>
            <a:r>
              <a:rPr lang="de-DE" sz="1400" dirty="0" err="1" smtClean="0"/>
              <a:t>Pilots</a:t>
            </a:r>
            <a:r>
              <a:rPr lang="de-DE" sz="1400" dirty="0" smtClean="0"/>
              <a:t>.</a:t>
            </a:r>
          </a:p>
          <a:p>
            <a:pPr marL="285750" indent="-285750" algn="just">
              <a:buFont typeface="Arial" pitchFamily="34" charset="0"/>
              <a:buChar char="•"/>
            </a:pPr>
            <a:r>
              <a:rPr lang="de-DE" sz="1400" dirty="0" err="1" smtClean="0"/>
              <a:t>If</a:t>
            </a:r>
            <a:r>
              <a:rPr lang="de-DE" sz="1400" dirty="0" smtClean="0"/>
              <a:t> </a:t>
            </a:r>
            <a:r>
              <a:rPr lang="de-DE" sz="1400" dirty="0" err="1" smtClean="0"/>
              <a:t>the</a:t>
            </a:r>
            <a:r>
              <a:rPr lang="de-DE" sz="1400" dirty="0" smtClean="0"/>
              <a:t> CRIS will </a:t>
            </a:r>
            <a:r>
              <a:rPr lang="de-DE" sz="1400" dirty="0" err="1" smtClean="0"/>
              <a:t>have</a:t>
            </a:r>
            <a:r>
              <a:rPr lang="de-DE" sz="1400" dirty="0" smtClean="0"/>
              <a:t> </a:t>
            </a:r>
            <a:r>
              <a:rPr lang="de-DE" sz="1400" dirty="0" err="1" smtClean="0"/>
              <a:t>been</a:t>
            </a:r>
            <a:r>
              <a:rPr lang="de-DE" sz="1400" dirty="0" smtClean="0"/>
              <a:t> </a:t>
            </a:r>
            <a:r>
              <a:rPr lang="de-DE" sz="1400" b="1" dirty="0" err="1" smtClean="0"/>
              <a:t>successfully</a:t>
            </a:r>
            <a:r>
              <a:rPr lang="de-DE" sz="1400" b="1" dirty="0" smtClean="0"/>
              <a:t> </a:t>
            </a:r>
            <a:r>
              <a:rPr lang="de-DE" sz="1400" b="1" dirty="0" err="1" smtClean="0"/>
              <a:t>accepted</a:t>
            </a:r>
            <a:r>
              <a:rPr lang="de-DE" sz="1400" b="1" dirty="0" smtClean="0"/>
              <a:t> </a:t>
            </a:r>
            <a:r>
              <a:rPr lang="de-DE" sz="1400" b="1" dirty="0" err="1" smtClean="0"/>
              <a:t>and</a:t>
            </a:r>
            <a:r>
              <a:rPr lang="de-DE" sz="1400" b="1" dirty="0" smtClean="0"/>
              <a:t> </a:t>
            </a:r>
            <a:r>
              <a:rPr lang="de-DE" sz="1400" b="1" dirty="0" err="1" smtClean="0"/>
              <a:t>eventually</a:t>
            </a:r>
            <a:r>
              <a:rPr lang="de-DE" sz="1400" b="1" dirty="0" smtClean="0"/>
              <a:t> </a:t>
            </a:r>
            <a:r>
              <a:rPr lang="de-DE" sz="1400" b="1" dirty="0" err="1" smtClean="0"/>
              <a:t>improved</a:t>
            </a:r>
            <a:r>
              <a:rPr lang="de-DE" sz="1400" b="1" dirty="0" smtClean="0"/>
              <a:t> </a:t>
            </a:r>
            <a:r>
              <a:rPr lang="de-DE" sz="1400" b="1" dirty="0" err="1" smtClean="0"/>
              <a:t>and</a:t>
            </a:r>
            <a:r>
              <a:rPr lang="de-DE" sz="1400" b="1" dirty="0" smtClean="0"/>
              <a:t> </a:t>
            </a:r>
            <a:r>
              <a:rPr lang="de-DE" sz="1400" b="1" dirty="0" err="1" smtClean="0"/>
              <a:t>optimized</a:t>
            </a:r>
            <a:r>
              <a:rPr lang="de-DE" sz="1400" b="1" dirty="0" smtClean="0"/>
              <a:t> </a:t>
            </a:r>
            <a:r>
              <a:rPr lang="de-DE" sz="1400" b="1" dirty="0" err="1" smtClean="0"/>
              <a:t>there</a:t>
            </a:r>
            <a:r>
              <a:rPr lang="de-DE" sz="1400" dirty="0" smtClean="0"/>
              <a:t>, </a:t>
            </a:r>
            <a:r>
              <a:rPr lang="de-DE" sz="1400" dirty="0" err="1" smtClean="0"/>
              <a:t>we</a:t>
            </a:r>
            <a:r>
              <a:rPr lang="de-DE" sz="1400" dirty="0" smtClean="0"/>
              <a:t> </a:t>
            </a:r>
            <a:r>
              <a:rPr lang="de-DE" sz="1400" dirty="0" err="1" smtClean="0"/>
              <a:t>are</a:t>
            </a:r>
            <a:r>
              <a:rPr lang="de-DE" sz="1400" dirty="0" smtClean="0"/>
              <a:t> </a:t>
            </a:r>
            <a:r>
              <a:rPr lang="de-DE" sz="1400" dirty="0" err="1" smtClean="0"/>
              <a:t>optimistic</a:t>
            </a:r>
            <a:r>
              <a:rPr lang="de-DE" sz="1400" dirty="0" smtClean="0"/>
              <a:t>, </a:t>
            </a:r>
            <a:r>
              <a:rPr lang="de-DE" sz="1400" dirty="0" err="1" smtClean="0"/>
              <a:t>that</a:t>
            </a:r>
            <a:r>
              <a:rPr lang="de-DE" sz="1400" dirty="0" smtClean="0"/>
              <a:t> </a:t>
            </a:r>
          </a:p>
          <a:p>
            <a:pPr marL="742950" lvl="1" indent="-285750" algn="just">
              <a:buFont typeface="Arial" pitchFamily="34" charset="0"/>
              <a:buChar char="•"/>
            </a:pPr>
            <a:r>
              <a:rPr lang="de-DE" sz="1400" dirty="0" err="1" smtClean="0"/>
              <a:t>the</a:t>
            </a:r>
            <a:r>
              <a:rPr lang="de-DE" sz="1400" dirty="0" smtClean="0"/>
              <a:t> </a:t>
            </a:r>
            <a:r>
              <a:rPr lang="de-DE" sz="1400" b="1" dirty="0" err="1" smtClean="0"/>
              <a:t>participating</a:t>
            </a:r>
            <a:r>
              <a:rPr lang="de-DE" sz="1400" b="1" dirty="0" smtClean="0"/>
              <a:t> </a:t>
            </a:r>
            <a:r>
              <a:rPr lang="de-DE" sz="1400" b="1" dirty="0" err="1" smtClean="0"/>
              <a:t>Scientists</a:t>
            </a:r>
            <a:r>
              <a:rPr lang="de-DE" sz="1400" b="1" dirty="0" smtClean="0"/>
              <a:t> </a:t>
            </a:r>
            <a:r>
              <a:rPr lang="de-DE" sz="1400" b="1" dirty="0" err="1" smtClean="0"/>
              <a:t>and</a:t>
            </a:r>
            <a:r>
              <a:rPr lang="de-DE" sz="1400" b="1" dirty="0" smtClean="0"/>
              <a:t> Heads </a:t>
            </a:r>
            <a:r>
              <a:rPr lang="de-DE" sz="1400" b="1" dirty="0" err="1" smtClean="0"/>
              <a:t>of</a:t>
            </a:r>
            <a:r>
              <a:rPr lang="de-DE" sz="1400" b="1" dirty="0" smtClean="0"/>
              <a:t> Institutes will </a:t>
            </a:r>
            <a:r>
              <a:rPr lang="de-DE" sz="1400" b="1" dirty="0" err="1" smtClean="0"/>
              <a:t>be</a:t>
            </a:r>
            <a:r>
              <a:rPr lang="de-DE" sz="1400" b="1" dirty="0" smtClean="0"/>
              <a:t> </a:t>
            </a:r>
            <a:r>
              <a:rPr lang="de-DE" sz="1400" b="1" dirty="0" err="1" smtClean="0"/>
              <a:t>something</a:t>
            </a:r>
            <a:r>
              <a:rPr lang="de-DE" sz="1400" b="1" dirty="0" smtClean="0"/>
              <a:t> </a:t>
            </a:r>
            <a:r>
              <a:rPr lang="de-DE" sz="1400" b="1" dirty="0" err="1" smtClean="0"/>
              <a:t>like</a:t>
            </a:r>
            <a:r>
              <a:rPr lang="de-DE" sz="1400" b="1" dirty="0" smtClean="0"/>
              <a:t> Promotors </a:t>
            </a:r>
            <a:r>
              <a:rPr lang="de-DE" sz="1400" dirty="0" err="1" smtClean="0"/>
              <a:t>for</a:t>
            </a:r>
            <a:r>
              <a:rPr lang="de-DE" sz="1400" dirty="0" smtClean="0"/>
              <a:t> </a:t>
            </a:r>
            <a:r>
              <a:rPr lang="de-DE" sz="1400" dirty="0" err="1" smtClean="0"/>
              <a:t>the</a:t>
            </a:r>
            <a:r>
              <a:rPr lang="de-DE" sz="1400" dirty="0" smtClean="0"/>
              <a:t> System </a:t>
            </a:r>
            <a:r>
              <a:rPr lang="de-DE" sz="1400" dirty="0" err="1" smtClean="0"/>
              <a:t>for</a:t>
            </a:r>
            <a:r>
              <a:rPr lang="de-DE" sz="1400" dirty="0" smtClean="0"/>
              <a:t> </a:t>
            </a:r>
            <a:r>
              <a:rPr lang="de-DE" sz="1400" dirty="0" err="1" smtClean="0"/>
              <a:t>the</a:t>
            </a:r>
            <a:r>
              <a:rPr lang="de-DE" sz="1400" dirty="0" smtClean="0"/>
              <a:t> </a:t>
            </a:r>
            <a:r>
              <a:rPr lang="de-DE" sz="1400" dirty="0" err="1" smtClean="0"/>
              <a:t>Colleagues</a:t>
            </a:r>
            <a:r>
              <a:rPr lang="de-DE" sz="1400" dirty="0" smtClean="0"/>
              <a:t>,</a:t>
            </a:r>
          </a:p>
          <a:p>
            <a:pPr marL="742950" lvl="1" indent="-285750" algn="just">
              <a:buFont typeface="Arial" pitchFamily="34" charset="0"/>
              <a:buChar char="•"/>
            </a:pPr>
            <a:r>
              <a:rPr lang="de-DE" sz="1400" dirty="0" err="1"/>
              <a:t>a</a:t>
            </a:r>
            <a:r>
              <a:rPr lang="de-DE" sz="1400" dirty="0" err="1" smtClean="0"/>
              <a:t>nd</a:t>
            </a:r>
            <a:r>
              <a:rPr lang="de-DE" sz="1400" dirty="0" smtClean="0"/>
              <a:t> </a:t>
            </a:r>
            <a:r>
              <a:rPr lang="de-DE" sz="1400" dirty="0" err="1" smtClean="0"/>
              <a:t>then</a:t>
            </a:r>
            <a:r>
              <a:rPr lang="de-DE" sz="1400" dirty="0" smtClean="0"/>
              <a:t> </a:t>
            </a:r>
            <a:r>
              <a:rPr lang="de-DE" sz="1400" b="1" dirty="0" err="1" smtClean="0"/>
              <a:t>the</a:t>
            </a:r>
            <a:r>
              <a:rPr lang="de-DE" sz="1400" b="1" dirty="0" smtClean="0"/>
              <a:t> </a:t>
            </a:r>
            <a:r>
              <a:rPr lang="de-DE" sz="1400" b="1" dirty="0" err="1" smtClean="0"/>
              <a:t>remaining</a:t>
            </a:r>
            <a:r>
              <a:rPr lang="de-DE" sz="1400" b="1" dirty="0" smtClean="0"/>
              <a:t> Institutes </a:t>
            </a:r>
            <a:r>
              <a:rPr lang="de-DE" sz="1400" b="1" dirty="0" err="1" smtClean="0"/>
              <a:t>won`t</a:t>
            </a:r>
            <a:r>
              <a:rPr lang="de-DE" sz="1400" b="1" dirty="0" smtClean="0"/>
              <a:t> </a:t>
            </a:r>
            <a:r>
              <a:rPr lang="de-DE" sz="1400" b="1" dirty="0" err="1" smtClean="0"/>
              <a:t>hesitate</a:t>
            </a:r>
            <a:r>
              <a:rPr lang="de-DE" sz="1400" b="1" dirty="0" smtClean="0"/>
              <a:t> </a:t>
            </a:r>
            <a:r>
              <a:rPr lang="de-DE" sz="1400" b="1" dirty="0" err="1" smtClean="0"/>
              <a:t>to</a:t>
            </a:r>
            <a:r>
              <a:rPr lang="de-DE" sz="1400" b="1" dirty="0" smtClean="0"/>
              <a:t> </a:t>
            </a:r>
            <a:r>
              <a:rPr lang="de-DE" sz="1400" b="1" dirty="0" err="1" smtClean="0"/>
              <a:t>participate</a:t>
            </a:r>
            <a:r>
              <a:rPr lang="de-DE" sz="1400" b="1" dirty="0" smtClean="0"/>
              <a:t> </a:t>
            </a:r>
            <a:r>
              <a:rPr lang="de-DE" sz="1400" b="1" dirty="0" err="1" smtClean="0"/>
              <a:t>too</a:t>
            </a:r>
            <a:r>
              <a:rPr lang="de-DE" sz="1400" dirty="0" smtClean="0"/>
              <a:t>, </a:t>
            </a:r>
            <a:r>
              <a:rPr lang="de-DE" sz="1400" dirty="0" err="1" smtClean="0"/>
              <a:t>when</a:t>
            </a:r>
            <a:r>
              <a:rPr lang="de-DE" sz="1400" dirty="0" smtClean="0"/>
              <a:t> </a:t>
            </a:r>
            <a:r>
              <a:rPr lang="de-DE" sz="1400" dirty="0" err="1" smtClean="0"/>
              <a:t>comes</a:t>
            </a:r>
            <a:r>
              <a:rPr lang="de-DE" sz="1400" dirty="0" smtClean="0"/>
              <a:t> </a:t>
            </a:r>
            <a:r>
              <a:rPr lang="de-DE" sz="1400" dirty="0" err="1" smtClean="0"/>
              <a:t>the</a:t>
            </a:r>
            <a:r>
              <a:rPr lang="de-DE" sz="1400" dirty="0" smtClean="0"/>
              <a:t> time </a:t>
            </a:r>
            <a:r>
              <a:rPr lang="de-DE" sz="1400" dirty="0" err="1" smtClean="0"/>
              <a:t>to</a:t>
            </a:r>
            <a:r>
              <a:rPr lang="de-DE" sz="1400" dirty="0" smtClean="0"/>
              <a:t> do so.  </a:t>
            </a:r>
          </a:p>
          <a:p>
            <a:pPr indent="-180000" algn="just">
              <a:buFont typeface="Arial" pitchFamily="34" charset="0"/>
              <a:buChar char="•"/>
            </a:pPr>
            <a:endParaRPr lang="de-DE" sz="1400" dirty="0" smtClean="0"/>
          </a:p>
          <a:p>
            <a:pPr indent="-180000" algn="just"/>
            <a:endParaRPr lang="de-DE" sz="1100" dirty="0" smtClean="0"/>
          </a:p>
        </p:txBody>
      </p:sp>
      <p:sp>
        <p:nvSpPr>
          <p:cNvPr id="4" name="Fußzeilenplatzhalter 3"/>
          <p:cNvSpPr>
            <a:spLocks noGrp="1"/>
          </p:cNvSpPr>
          <p:nvPr>
            <p:ph type="ftr" sz="quarter" idx="10"/>
          </p:nvPr>
        </p:nvSpPr>
        <p:spPr/>
        <p:txBody>
          <a:bodyPr/>
          <a:lstStyle/>
          <a:p>
            <a:pPr>
              <a:defRPr/>
            </a:pPr>
            <a:r>
              <a:rPr lang="de-DE" smtClean="0"/>
              <a:t>Prof. Dr. Max Mustermann | Musterfakultät</a:t>
            </a:r>
            <a:endParaRPr lang="de-DE"/>
          </a:p>
        </p:txBody>
      </p:sp>
      <p:sp>
        <p:nvSpPr>
          <p:cNvPr id="5" name="Foliennummernplatzhalter 4"/>
          <p:cNvSpPr>
            <a:spLocks noGrp="1"/>
          </p:cNvSpPr>
          <p:nvPr>
            <p:ph type="sldNum" sz="quarter" idx="11"/>
          </p:nvPr>
        </p:nvSpPr>
        <p:spPr/>
        <p:txBody>
          <a:bodyPr/>
          <a:lstStyle/>
          <a:p>
            <a:pPr>
              <a:defRPr/>
            </a:pPr>
            <a:fld id="{31C458B2-0051-4E31-8A06-85780CBC6E6D}" type="slidenum">
              <a:rPr lang="de-DE" smtClean="0"/>
              <a:pPr>
                <a:defRPr/>
              </a:pPr>
              <a:t>24</a:t>
            </a:fld>
            <a:endParaRPr lang="de-DE"/>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pPr marL="285750" indent="-285750" algn="just">
              <a:buFont typeface="Arial" pitchFamily="34" charset="0"/>
              <a:buChar char="•"/>
            </a:pPr>
            <a:r>
              <a:rPr lang="de-DE" sz="1400" dirty="0" smtClean="0"/>
              <a:t>In a </a:t>
            </a:r>
            <a:r>
              <a:rPr lang="de-DE" sz="1400" dirty="0" err="1" smtClean="0"/>
              <a:t>first</a:t>
            </a:r>
            <a:r>
              <a:rPr lang="de-DE" sz="1400" dirty="0" smtClean="0"/>
              <a:t> </a:t>
            </a:r>
            <a:r>
              <a:rPr lang="de-DE" sz="1400" dirty="0" err="1" smtClean="0"/>
              <a:t>step</a:t>
            </a:r>
            <a:r>
              <a:rPr lang="de-DE" sz="1400" dirty="0" smtClean="0"/>
              <a:t> </a:t>
            </a:r>
            <a:r>
              <a:rPr lang="de-DE" sz="1400" dirty="0" err="1" smtClean="0"/>
              <a:t>we</a:t>
            </a:r>
            <a:r>
              <a:rPr lang="de-DE" sz="1400" dirty="0" smtClean="0"/>
              <a:t> </a:t>
            </a:r>
            <a:r>
              <a:rPr lang="de-DE" sz="1400" b="1" dirty="0" err="1" smtClean="0"/>
              <a:t>set</a:t>
            </a:r>
            <a:r>
              <a:rPr lang="de-DE" sz="1400" b="1" dirty="0" smtClean="0"/>
              <a:t> </a:t>
            </a:r>
            <a:r>
              <a:rPr lang="de-DE" sz="1400" b="1" dirty="0" err="1" smtClean="0"/>
              <a:t>the</a:t>
            </a:r>
            <a:r>
              <a:rPr lang="de-DE" sz="1400" b="1" dirty="0" smtClean="0"/>
              <a:t> System in </a:t>
            </a:r>
            <a:r>
              <a:rPr lang="de-DE" sz="1400" b="1" dirty="0" err="1" smtClean="0"/>
              <a:t>Production</a:t>
            </a:r>
            <a:r>
              <a:rPr lang="de-DE" sz="1400" b="1" dirty="0" smtClean="0"/>
              <a:t> </a:t>
            </a:r>
            <a:r>
              <a:rPr lang="de-DE" sz="1400" b="1" dirty="0" err="1" smtClean="0"/>
              <a:t>at</a:t>
            </a:r>
            <a:r>
              <a:rPr lang="de-DE" sz="1400" b="1" dirty="0" smtClean="0"/>
              <a:t> just 2 </a:t>
            </a:r>
            <a:r>
              <a:rPr lang="de-DE" sz="1400" b="1" dirty="0" err="1" smtClean="0"/>
              <a:t>of</a:t>
            </a:r>
            <a:r>
              <a:rPr lang="de-DE" sz="1400" b="1" dirty="0" smtClean="0"/>
              <a:t> </a:t>
            </a:r>
            <a:r>
              <a:rPr lang="de-DE" sz="1400" b="1" dirty="0" err="1" smtClean="0"/>
              <a:t>about</a:t>
            </a:r>
            <a:r>
              <a:rPr lang="de-DE" sz="1400" b="1" dirty="0" smtClean="0"/>
              <a:t> 140 Institutes</a:t>
            </a:r>
            <a:r>
              <a:rPr lang="de-DE" sz="1400" dirty="0" smtClean="0"/>
              <a:t>, </a:t>
            </a:r>
            <a:r>
              <a:rPr lang="de-DE" sz="1400" dirty="0" err="1" smtClean="0"/>
              <a:t>called</a:t>
            </a:r>
            <a:r>
              <a:rPr lang="de-DE" sz="1400" dirty="0" smtClean="0"/>
              <a:t> </a:t>
            </a:r>
            <a:r>
              <a:rPr lang="de-DE" sz="1400" dirty="0" err="1" smtClean="0"/>
              <a:t>Pilots</a:t>
            </a:r>
            <a:r>
              <a:rPr lang="de-DE" sz="1400" dirty="0" smtClean="0"/>
              <a:t>.</a:t>
            </a:r>
          </a:p>
          <a:p>
            <a:pPr marL="285750" indent="-285750" algn="just">
              <a:buFont typeface="Arial" pitchFamily="34" charset="0"/>
              <a:buChar char="•"/>
            </a:pPr>
            <a:r>
              <a:rPr lang="de-DE" sz="1400" dirty="0" err="1" smtClean="0"/>
              <a:t>If</a:t>
            </a:r>
            <a:r>
              <a:rPr lang="de-DE" sz="1400" dirty="0" smtClean="0"/>
              <a:t> </a:t>
            </a:r>
            <a:r>
              <a:rPr lang="de-DE" sz="1400" dirty="0" err="1" smtClean="0"/>
              <a:t>the</a:t>
            </a:r>
            <a:r>
              <a:rPr lang="de-DE" sz="1400" dirty="0" smtClean="0"/>
              <a:t> CRIS will </a:t>
            </a:r>
            <a:r>
              <a:rPr lang="de-DE" sz="1400" dirty="0" err="1" smtClean="0"/>
              <a:t>have</a:t>
            </a:r>
            <a:r>
              <a:rPr lang="de-DE" sz="1400" dirty="0" smtClean="0"/>
              <a:t> </a:t>
            </a:r>
            <a:r>
              <a:rPr lang="de-DE" sz="1400" dirty="0" err="1" smtClean="0"/>
              <a:t>been</a:t>
            </a:r>
            <a:r>
              <a:rPr lang="de-DE" sz="1400" dirty="0" smtClean="0"/>
              <a:t> </a:t>
            </a:r>
            <a:r>
              <a:rPr lang="de-DE" sz="1400" b="1" dirty="0" err="1" smtClean="0"/>
              <a:t>successfully</a:t>
            </a:r>
            <a:r>
              <a:rPr lang="de-DE" sz="1400" b="1" dirty="0" smtClean="0"/>
              <a:t> </a:t>
            </a:r>
            <a:r>
              <a:rPr lang="de-DE" sz="1400" b="1" dirty="0" err="1" smtClean="0"/>
              <a:t>accepted</a:t>
            </a:r>
            <a:r>
              <a:rPr lang="de-DE" sz="1400" b="1" dirty="0" smtClean="0"/>
              <a:t> </a:t>
            </a:r>
            <a:r>
              <a:rPr lang="de-DE" sz="1400" b="1" dirty="0" err="1" smtClean="0"/>
              <a:t>and</a:t>
            </a:r>
            <a:r>
              <a:rPr lang="de-DE" sz="1400" b="1" dirty="0" smtClean="0"/>
              <a:t> </a:t>
            </a:r>
            <a:r>
              <a:rPr lang="de-DE" sz="1400" b="1" dirty="0" err="1" smtClean="0"/>
              <a:t>eventually</a:t>
            </a:r>
            <a:r>
              <a:rPr lang="de-DE" sz="1400" b="1" dirty="0" smtClean="0"/>
              <a:t> </a:t>
            </a:r>
            <a:r>
              <a:rPr lang="de-DE" sz="1400" b="1" dirty="0" err="1" smtClean="0"/>
              <a:t>improved</a:t>
            </a:r>
            <a:r>
              <a:rPr lang="de-DE" sz="1400" b="1" dirty="0" smtClean="0"/>
              <a:t> </a:t>
            </a:r>
            <a:r>
              <a:rPr lang="de-DE" sz="1400" b="1" dirty="0" err="1" smtClean="0"/>
              <a:t>and</a:t>
            </a:r>
            <a:r>
              <a:rPr lang="de-DE" sz="1400" b="1" dirty="0" smtClean="0"/>
              <a:t> </a:t>
            </a:r>
            <a:r>
              <a:rPr lang="de-DE" sz="1400" b="1" dirty="0" err="1" smtClean="0"/>
              <a:t>optimized</a:t>
            </a:r>
            <a:r>
              <a:rPr lang="de-DE" sz="1400" b="1" dirty="0" smtClean="0"/>
              <a:t> </a:t>
            </a:r>
            <a:r>
              <a:rPr lang="de-DE" sz="1400" b="1" dirty="0" err="1" smtClean="0"/>
              <a:t>there</a:t>
            </a:r>
            <a:r>
              <a:rPr lang="de-DE" sz="1400" dirty="0" smtClean="0"/>
              <a:t>, </a:t>
            </a:r>
            <a:r>
              <a:rPr lang="de-DE" sz="1400" dirty="0" err="1" smtClean="0"/>
              <a:t>we</a:t>
            </a:r>
            <a:r>
              <a:rPr lang="de-DE" sz="1400" dirty="0" smtClean="0"/>
              <a:t> </a:t>
            </a:r>
            <a:r>
              <a:rPr lang="de-DE" sz="1400" dirty="0" err="1" smtClean="0"/>
              <a:t>are</a:t>
            </a:r>
            <a:r>
              <a:rPr lang="de-DE" sz="1400" dirty="0" smtClean="0"/>
              <a:t> </a:t>
            </a:r>
            <a:r>
              <a:rPr lang="de-DE" sz="1400" dirty="0" err="1" smtClean="0"/>
              <a:t>optimistic</a:t>
            </a:r>
            <a:r>
              <a:rPr lang="de-DE" sz="1400" dirty="0" smtClean="0"/>
              <a:t>, </a:t>
            </a:r>
            <a:r>
              <a:rPr lang="de-DE" sz="1400" dirty="0" err="1" smtClean="0"/>
              <a:t>that</a:t>
            </a:r>
            <a:r>
              <a:rPr lang="de-DE" sz="1400" dirty="0" smtClean="0"/>
              <a:t> </a:t>
            </a:r>
          </a:p>
          <a:p>
            <a:pPr marL="742950" lvl="1" indent="-285750" algn="just">
              <a:buFont typeface="Arial" pitchFamily="34" charset="0"/>
              <a:buChar char="•"/>
            </a:pPr>
            <a:r>
              <a:rPr lang="de-DE" sz="1400" dirty="0" err="1" smtClean="0"/>
              <a:t>the</a:t>
            </a:r>
            <a:r>
              <a:rPr lang="de-DE" sz="1400" dirty="0" smtClean="0"/>
              <a:t> </a:t>
            </a:r>
            <a:r>
              <a:rPr lang="de-DE" sz="1400" b="1" dirty="0" err="1" smtClean="0"/>
              <a:t>participating</a:t>
            </a:r>
            <a:r>
              <a:rPr lang="de-DE" sz="1400" b="1" dirty="0" smtClean="0"/>
              <a:t> </a:t>
            </a:r>
            <a:r>
              <a:rPr lang="de-DE" sz="1400" b="1" dirty="0" err="1" smtClean="0"/>
              <a:t>Scientists</a:t>
            </a:r>
            <a:r>
              <a:rPr lang="de-DE" sz="1400" b="1" dirty="0" smtClean="0"/>
              <a:t> </a:t>
            </a:r>
            <a:r>
              <a:rPr lang="de-DE" sz="1400" b="1" dirty="0" err="1" smtClean="0"/>
              <a:t>and</a:t>
            </a:r>
            <a:r>
              <a:rPr lang="de-DE" sz="1400" b="1" dirty="0" smtClean="0"/>
              <a:t> Heads </a:t>
            </a:r>
            <a:r>
              <a:rPr lang="de-DE" sz="1400" b="1" dirty="0" err="1" smtClean="0"/>
              <a:t>of</a:t>
            </a:r>
            <a:r>
              <a:rPr lang="de-DE" sz="1400" b="1" dirty="0" smtClean="0"/>
              <a:t> Institutes will </a:t>
            </a:r>
            <a:r>
              <a:rPr lang="de-DE" sz="1400" b="1" dirty="0" err="1" smtClean="0"/>
              <a:t>be</a:t>
            </a:r>
            <a:r>
              <a:rPr lang="de-DE" sz="1400" b="1" dirty="0" smtClean="0"/>
              <a:t> </a:t>
            </a:r>
            <a:r>
              <a:rPr lang="de-DE" sz="1400" b="1" dirty="0" err="1" smtClean="0"/>
              <a:t>something</a:t>
            </a:r>
            <a:r>
              <a:rPr lang="de-DE" sz="1400" b="1" dirty="0" smtClean="0"/>
              <a:t> </a:t>
            </a:r>
            <a:r>
              <a:rPr lang="de-DE" sz="1400" b="1" dirty="0" err="1" smtClean="0"/>
              <a:t>like</a:t>
            </a:r>
            <a:r>
              <a:rPr lang="de-DE" sz="1400" b="1" dirty="0" smtClean="0"/>
              <a:t> Promotors </a:t>
            </a:r>
            <a:r>
              <a:rPr lang="de-DE" sz="1400" dirty="0" err="1" smtClean="0"/>
              <a:t>for</a:t>
            </a:r>
            <a:r>
              <a:rPr lang="de-DE" sz="1400" dirty="0" smtClean="0"/>
              <a:t> </a:t>
            </a:r>
            <a:r>
              <a:rPr lang="de-DE" sz="1400" dirty="0" err="1" smtClean="0"/>
              <a:t>the</a:t>
            </a:r>
            <a:r>
              <a:rPr lang="de-DE" sz="1400" dirty="0" smtClean="0"/>
              <a:t> System </a:t>
            </a:r>
            <a:r>
              <a:rPr lang="de-DE" sz="1400" dirty="0" err="1" smtClean="0"/>
              <a:t>for</a:t>
            </a:r>
            <a:r>
              <a:rPr lang="de-DE" sz="1400" dirty="0" smtClean="0"/>
              <a:t> </a:t>
            </a:r>
            <a:r>
              <a:rPr lang="de-DE" sz="1400" dirty="0" err="1" smtClean="0"/>
              <a:t>the</a:t>
            </a:r>
            <a:r>
              <a:rPr lang="de-DE" sz="1400" dirty="0" smtClean="0"/>
              <a:t> </a:t>
            </a:r>
            <a:r>
              <a:rPr lang="de-DE" sz="1400" dirty="0" err="1" smtClean="0"/>
              <a:t>Colleagues</a:t>
            </a:r>
            <a:r>
              <a:rPr lang="de-DE" sz="1400" dirty="0" smtClean="0"/>
              <a:t>,</a:t>
            </a:r>
          </a:p>
          <a:p>
            <a:pPr marL="742950" lvl="1" indent="-285750" algn="just">
              <a:buFont typeface="Arial" pitchFamily="34" charset="0"/>
              <a:buChar char="•"/>
            </a:pPr>
            <a:r>
              <a:rPr lang="de-DE" sz="1400" dirty="0" err="1"/>
              <a:t>a</a:t>
            </a:r>
            <a:r>
              <a:rPr lang="de-DE" sz="1400" dirty="0" err="1" smtClean="0"/>
              <a:t>nd</a:t>
            </a:r>
            <a:r>
              <a:rPr lang="de-DE" sz="1400" dirty="0" smtClean="0"/>
              <a:t> </a:t>
            </a:r>
            <a:r>
              <a:rPr lang="de-DE" sz="1400" dirty="0" err="1" smtClean="0"/>
              <a:t>then</a:t>
            </a:r>
            <a:r>
              <a:rPr lang="de-DE" sz="1400" dirty="0" smtClean="0"/>
              <a:t> </a:t>
            </a:r>
            <a:r>
              <a:rPr lang="de-DE" sz="1400" b="1" dirty="0" err="1" smtClean="0"/>
              <a:t>the</a:t>
            </a:r>
            <a:r>
              <a:rPr lang="de-DE" sz="1400" b="1" dirty="0" smtClean="0"/>
              <a:t> </a:t>
            </a:r>
            <a:r>
              <a:rPr lang="de-DE" sz="1400" b="1" dirty="0" err="1" smtClean="0"/>
              <a:t>remaining</a:t>
            </a:r>
            <a:r>
              <a:rPr lang="de-DE" sz="1400" b="1" dirty="0" smtClean="0"/>
              <a:t> Institutes </a:t>
            </a:r>
            <a:r>
              <a:rPr lang="de-DE" sz="1400" b="1" dirty="0" err="1" smtClean="0"/>
              <a:t>won`t</a:t>
            </a:r>
            <a:r>
              <a:rPr lang="de-DE" sz="1400" b="1" dirty="0" smtClean="0"/>
              <a:t> </a:t>
            </a:r>
            <a:r>
              <a:rPr lang="de-DE" sz="1400" b="1" dirty="0" err="1" smtClean="0"/>
              <a:t>hesitate</a:t>
            </a:r>
            <a:r>
              <a:rPr lang="de-DE" sz="1400" b="1" dirty="0" smtClean="0"/>
              <a:t> </a:t>
            </a:r>
            <a:r>
              <a:rPr lang="de-DE" sz="1400" b="1" dirty="0" err="1" smtClean="0"/>
              <a:t>to</a:t>
            </a:r>
            <a:r>
              <a:rPr lang="de-DE" sz="1400" b="1" dirty="0" smtClean="0"/>
              <a:t> </a:t>
            </a:r>
            <a:r>
              <a:rPr lang="de-DE" sz="1400" b="1" dirty="0" err="1" smtClean="0"/>
              <a:t>participate</a:t>
            </a:r>
            <a:r>
              <a:rPr lang="de-DE" sz="1400" b="1" dirty="0" smtClean="0"/>
              <a:t> </a:t>
            </a:r>
            <a:r>
              <a:rPr lang="de-DE" sz="1400" b="1" dirty="0" err="1" smtClean="0"/>
              <a:t>too</a:t>
            </a:r>
            <a:r>
              <a:rPr lang="de-DE" sz="1400" dirty="0" smtClean="0"/>
              <a:t>, </a:t>
            </a:r>
            <a:r>
              <a:rPr lang="de-DE" sz="1400" dirty="0" err="1" smtClean="0"/>
              <a:t>when</a:t>
            </a:r>
            <a:r>
              <a:rPr lang="de-DE" sz="1400" dirty="0" smtClean="0"/>
              <a:t> </a:t>
            </a:r>
            <a:r>
              <a:rPr lang="de-DE" sz="1400" dirty="0" err="1" smtClean="0"/>
              <a:t>comes</a:t>
            </a:r>
            <a:r>
              <a:rPr lang="de-DE" sz="1400" dirty="0" smtClean="0"/>
              <a:t> </a:t>
            </a:r>
            <a:r>
              <a:rPr lang="de-DE" sz="1400" dirty="0" err="1" smtClean="0"/>
              <a:t>the</a:t>
            </a:r>
            <a:r>
              <a:rPr lang="de-DE" sz="1400" dirty="0" smtClean="0"/>
              <a:t> time </a:t>
            </a:r>
            <a:r>
              <a:rPr lang="de-DE" sz="1400" dirty="0" err="1" smtClean="0"/>
              <a:t>to</a:t>
            </a:r>
            <a:r>
              <a:rPr lang="de-DE" sz="1400" dirty="0" smtClean="0"/>
              <a:t> do so.  </a:t>
            </a:r>
          </a:p>
          <a:p>
            <a:pPr indent="-180000" algn="just">
              <a:buFont typeface="Arial" pitchFamily="34" charset="0"/>
              <a:buChar char="•"/>
            </a:pPr>
            <a:endParaRPr lang="de-DE" sz="1400" dirty="0" smtClean="0"/>
          </a:p>
          <a:p>
            <a:pPr indent="-180000" algn="just"/>
            <a:endParaRPr lang="de-DE" sz="1100" dirty="0" smtClean="0"/>
          </a:p>
        </p:txBody>
      </p:sp>
      <p:sp>
        <p:nvSpPr>
          <p:cNvPr id="4" name="Fußzeilenplatzhalter 3"/>
          <p:cNvSpPr>
            <a:spLocks noGrp="1"/>
          </p:cNvSpPr>
          <p:nvPr>
            <p:ph type="ftr" sz="quarter" idx="10"/>
          </p:nvPr>
        </p:nvSpPr>
        <p:spPr/>
        <p:txBody>
          <a:bodyPr/>
          <a:lstStyle/>
          <a:p>
            <a:pPr>
              <a:defRPr/>
            </a:pPr>
            <a:r>
              <a:rPr lang="de-DE" smtClean="0"/>
              <a:t>Prof. Dr. Max Mustermann | Musterfakultät</a:t>
            </a:r>
            <a:endParaRPr lang="de-DE"/>
          </a:p>
        </p:txBody>
      </p:sp>
      <p:sp>
        <p:nvSpPr>
          <p:cNvPr id="5" name="Foliennummernplatzhalter 4"/>
          <p:cNvSpPr>
            <a:spLocks noGrp="1"/>
          </p:cNvSpPr>
          <p:nvPr>
            <p:ph type="sldNum" sz="quarter" idx="11"/>
          </p:nvPr>
        </p:nvSpPr>
        <p:spPr/>
        <p:txBody>
          <a:bodyPr/>
          <a:lstStyle/>
          <a:p>
            <a:pPr>
              <a:defRPr/>
            </a:pPr>
            <a:fld id="{31C458B2-0051-4E31-8A06-85780CBC6E6D}" type="slidenum">
              <a:rPr lang="de-DE" smtClean="0"/>
              <a:pPr>
                <a:defRPr/>
              </a:pPr>
              <a:t>25</a:t>
            </a:fld>
            <a:endParaRPr lang="de-DE"/>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Viele Wissenschaftler erklärten, das Profil nicht nutzen und ihre Daten nicht einpflegen zu wollen.</a:t>
            </a:r>
          </a:p>
          <a:p>
            <a:r>
              <a:rPr lang="de-DE" dirty="0"/>
              <a:t>Um uns daher von der Mitwirkung der Wissenschaftler unabhängig zu machen, haben wir uns zunächst klargemacht, wie sehr die Datenquantität und –</a:t>
            </a:r>
            <a:r>
              <a:rPr lang="de-DE" dirty="0" err="1"/>
              <a:t>qualität</a:t>
            </a:r>
            <a:r>
              <a:rPr lang="de-DE" dirty="0"/>
              <a:t> davon wirklich abhängt.</a:t>
            </a:r>
          </a:p>
          <a:p>
            <a:r>
              <a:rPr lang="de-DE" dirty="0"/>
              <a:t>Das Ergebnis: Die </a:t>
            </a:r>
            <a:r>
              <a:rPr lang="de-DE" dirty="0" err="1"/>
              <a:t>händische</a:t>
            </a:r>
            <a:r>
              <a:rPr lang="de-DE" dirty="0"/>
              <a:t> Ergänzung von nicht automatisiert oder im Zuge von Serviceprozessen in das System gelangten Informationen spielt eine untergeordnete Rolle – ein Nice </a:t>
            </a:r>
            <a:r>
              <a:rPr lang="de-DE" dirty="0" err="1"/>
              <a:t>to</a:t>
            </a:r>
            <a:r>
              <a:rPr lang="de-DE" dirty="0"/>
              <a:t> </a:t>
            </a:r>
            <a:r>
              <a:rPr lang="de-DE" dirty="0" err="1"/>
              <a:t>Have</a:t>
            </a:r>
            <a:r>
              <a:rPr lang="de-DE" dirty="0"/>
              <a:t>. </a:t>
            </a:r>
          </a:p>
          <a:p>
            <a:r>
              <a:rPr lang="de-DE" dirty="0"/>
              <a:t>Wir legen daher keinen Wert darauf, alle Wissenschaftler bspw. eines Instituts zur Nutzung ihres Profils zu bewegen oder gar zu zwingen. Stattdessen legen wir Wert darauf, dass es an jedem Institut einen Informationsmanager gibt, der im Auftrag der Institutsleitung die Forschungsdaten des Instituts pflegt und auch Daten von Verweigerern eingeben und zu diesen </a:t>
            </a:r>
            <a:r>
              <a:rPr lang="de-DE" dirty="0" err="1"/>
              <a:t>relatieren</a:t>
            </a:r>
            <a:r>
              <a:rPr lang="de-DE" dirty="0"/>
              <a:t> kann.</a:t>
            </a:r>
          </a:p>
          <a:p>
            <a:r>
              <a:rPr lang="de-DE" dirty="0"/>
              <a:t>Ein Zwang zur Nutzung des Profils entsteht bspw. dann, wenn die Institutsleitung Wert auf eine überzeugende Präsentation der Mitarbeiter des Instituts im Web legt. Dann kann die Aufforderung zur Pflege des Profils als interne </a:t>
            </a:r>
            <a:r>
              <a:rPr lang="de-DE" dirty="0" err="1"/>
              <a:t>Policy</a:t>
            </a:r>
            <a:r>
              <a:rPr lang="de-DE" dirty="0"/>
              <a:t> durchaus ergehen.</a:t>
            </a:r>
          </a:p>
          <a:p>
            <a:endParaRPr lang="de-DE" dirty="0"/>
          </a:p>
        </p:txBody>
      </p:sp>
      <p:sp>
        <p:nvSpPr>
          <p:cNvPr id="4" name="Fußzeilenplatzhalter 3"/>
          <p:cNvSpPr>
            <a:spLocks noGrp="1"/>
          </p:cNvSpPr>
          <p:nvPr>
            <p:ph type="ftr" sz="quarter" idx="10"/>
          </p:nvPr>
        </p:nvSpPr>
        <p:spPr/>
        <p:txBody>
          <a:bodyPr/>
          <a:lstStyle/>
          <a:p>
            <a:pPr>
              <a:defRPr/>
            </a:pPr>
            <a:r>
              <a:rPr lang="de-DE" smtClean="0"/>
              <a:t>Prof. Dr. Max Mustermann | Musterfakultät</a:t>
            </a:r>
            <a:endParaRPr lang="de-DE"/>
          </a:p>
        </p:txBody>
      </p:sp>
      <p:sp>
        <p:nvSpPr>
          <p:cNvPr id="5" name="Foliennummernplatzhalter 4"/>
          <p:cNvSpPr>
            <a:spLocks noGrp="1"/>
          </p:cNvSpPr>
          <p:nvPr>
            <p:ph type="sldNum" sz="quarter" idx="11"/>
          </p:nvPr>
        </p:nvSpPr>
        <p:spPr/>
        <p:txBody>
          <a:bodyPr/>
          <a:lstStyle/>
          <a:p>
            <a:pPr>
              <a:defRPr/>
            </a:pPr>
            <a:fld id="{C527DC3E-3A27-4D23-9336-3EAB36224A06}" type="slidenum">
              <a:rPr lang="de-DE" smtClean="0"/>
              <a:pPr>
                <a:defRPr/>
              </a:pPr>
              <a:t>26</a:t>
            </a:fld>
            <a:endParaRPr lang="de-DE"/>
          </a:p>
        </p:txBody>
      </p:sp>
    </p:spTree>
    <p:extLst>
      <p:ext uri="{BB962C8B-B14F-4D97-AF65-F5344CB8AC3E}">
        <p14:creationId xmlns:p14="http://schemas.microsoft.com/office/powerpoint/2010/main" val="126899808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Viele Wissenschaftler erklärten, das Profil nicht nutzen und ihre Daten nicht einpflegen zu wollen.</a:t>
            </a:r>
          </a:p>
          <a:p>
            <a:r>
              <a:rPr lang="de-DE" dirty="0"/>
              <a:t>Um uns daher von der Mitwirkung der Wissenschaftler unabhängig zu machen, haben wir uns zunächst klargemacht, wie sehr die Datenquantität und –</a:t>
            </a:r>
            <a:r>
              <a:rPr lang="de-DE" dirty="0" err="1"/>
              <a:t>qualität</a:t>
            </a:r>
            <a:r>
              <a:rPr lang="de-DE" dirty="0"/>
              <a:t> davon wirklich abhängt.</a:t>
            </a:r>
          </a:p>
          <a:p>
            <a:r>
              <a:rPr lang="de-DE" dirty="0"/>
              <a:t>Das Ergebnis: Die </a:t>
            </a:r>
            <a:r>
              <a:rPr lang="de-DE" dirty="0" err="1"/>
              <a:t>händische</a:t>
            </a:r>
            <a:r>
              <a:rPr lang="de-DE" dirty="0"/>
              <a:t> Ergänzung von nicht automatisiert oder im Zuge von Serviceprozessen in das System gelangten Informationen spielt eine untergeordnete Rolle – ein Nice </a:t>
            </a:r>
            <a:r>
              <a:rPr lang="de-DE" dirty="0" err="1"/>
              <a:t>to</a:t>
            </a:r>
            <a:r>
              <a:rPr lang="de-DE" dirty="0"/>
              <a:t> </a:t>
            </a:r>
            <a:r>
              <a:rPr lang="de-DE" dirty="0" err="1"/>
              <a:t>Have</a:t>
            </a:r>
            <a:r>
              <a:rPr lang="de-DE" dirty="0"/>
              <a:t>. </a:t>
            </a:r>
          </a:p>
          <a:p>
            <a:r>
              <a:rPr lang="de-DE" dirty="0"/>
              <a:t>Wir legen daher keinen Wert darauf, alle Wissenschaftler bspw. eines Instituts zur Nutzung ihres Profils zu bewegen oder gar zu zwingen. Stattdessen legen wir Wert darauf, dass es an jedem Institut einen Informationsmanager gibt, der im Auftrag der Institutsleitung die Forschungsdaten des Instituts pflegt und auch Daten von Verweigerern eingeben und zu diesen </a:t>
            </a:r>
            <a:r>
              <a:rPr lang="de-DE" dirty="0" err="1"/>
              <a:t>relatieren</a:t>
            </a:r>
            <a:r>
              <a:rPr lang="de-DE" dirty="0"/>
              <a:t> kann.</a:t>
            </a:r>
          </a:p>
          <a:p>
            <a:r>
              <a:rPr lang="de-DE" dirty="0"/>
              <a:t>Ein Zwang zur Nutzung des Profils entsteht bspw. dann, wenn die Institutsleitung Wert auf eine überzeugende Präsentation der Mitarbeiter des Instituts im Web legt. Dann kann die Aufforderung zur Pflege des Profils als interne </a:t>
            </a:r>
            <a:r>
              <a:rPr lang="de-DE" dirty="0" err="1"/>
              <a:t>Policy</a:t>
            </a:r>
            <a:r>
              <a:rPr lang="de-DE" dirty="0"/>
              <a:t> durchaus ergehen.</a:t>
            </a:r>
          </a:p>
          <a:p>
            <a:endParaRPr lang="de-DE" dirty="0"/>
          </a:p>
        </p:txBody>
      </p:sp>
      <p:sp>
        <p:nvSpPr>
          <p:cNvPr id="4" name="Fußzeilenplatzhalter 3"/>
          <p:cNvSpPr>
            <a:spLocks noGrp="1"/>
          </p:cNvSpPr>
          <p:nvPr>
            <p:ph type="ftr" sz="quarter" idx="10"/>
          </p:nvPr>
        </p:nvSpPr>
        <p:spPr/>
        <p:txBody>
          <a:bodyPr/>
          <a:lstStyle/>
          <a:p>
            <a:pPr>
              <a:defRPr/>
            </a:pPr>
            <a:r>
              <a:rPr lang="de-DE" smtClean="0"/>
              <a:t>Prof. Dr. Max Mustermann | Musterfakultät</a:t>
            </a:r>
            <a:endParaRPr lang="de-DE"/>
          </a:p>
        </p:txBody>
      </p:sp>
      <p:sp>
        <p:nvSpPr>
          <p:cNvPr id="5" name="Foliennummernplatzhalter 4"/>
          <p:cNvSpPr>
            <a:spLocks noGrp="1"/>
          </p:cNvSpPr>
          <p:nvPr>
            <p:ph type="sldNum" sz="quarter" idx="11"/>
          </p:nvPr>
        </p:nvSpPr>
        <p:spPr/>
        <p:txBody>
          <a:bodyPr/>
          <a:lstStyle/>
          <a:p>
            <a:pPr>
              <a:defRPr/>
            </a:pPr>
            <a:fld id="{C527DC3E-3A27-4D23-9336-3EAB36224A06}" type="slidenum">
              <a:rPr lang="de-DE" smtClean="0"/>
              <a:pPr>
                <a:defRPr/>
              </a:pPr>
              <a:t>27</a:t>
            </a:fld>
            <a:endParaRPr lang="de-DE"/>
          </a:p>
        </p:txBody>
      </p:sp>
    </p:spTree>
    <p:extLst>
      <p:ext uri="{BB962C8B-B14F-4D97-AF65-F5344CB8AC3E}">
        <p14:creationId xmlns:p14="http://schemas.microsoft.com/office/powerpoint/2010/main" val="126899808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png"/><Relationship Id="rId1" Type="http://schemas.openxmlformats.org/officeDocument/2006/relationships/slideMaster" Target="../slideMasters/slideMaster2.xml"/><Relationship Id="rId4" Type="http://schemas.openxmlformats.org/officeDocument/2006/relationships/image" Target="../media/image10.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png"/><Relationship Id="rId1" Type="http://schemas.openxmlformats.org/officeDocument/2006/relationships/slideMaster" Target="../slideMasters/slideMaster3.xml"/><Relationship Id="rId4" Type="http://schemas.openxmlformats.org/officeDocument/2006/relationships/image" Target="../media/image10.png"/></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pic>
        <p:nvPicPr>
          <p:cNvPr id="3" name="Picture 5"/>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7504" y="3212976"/>
            <a:ext cx="8928992" cy="3528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pull/>
  </p:transition>
  <p:hf hdr="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idx="1"/>
          </p:nvPr>
        </p:nvSpPr>
        <p:spPr/>
        <p:txBody>
          <a:bodyPr/>
          <a:lstStyle/>
          <a:p>
            <a:pPr lvl="0"/>
            <a:r>
              <a:rPr lang="de-DE" dirty="0" smtClean="0"/>
              <a:t>Textmasterformate durch Klicken bearbeiten</a:t>
            </a:r>
          </a:p>
          <a:p>
            <a:pPr lvl="1"/>
            <a:r>
              <a:rPr lang="de-DE" dirty="0" smtClean="0"/>
              <a:t>Zweite Ebene</a:t>
            </a:r>
          </a:p>
          <a:p>
            <a:pPr lvl="2"/>
            <a:r>
              <a:rPr lang="de-DE" dirty="0" smtClean="0"/>
              <a:t>Dritte Ebene</a:t>
            </a:r>
          </a:p>
          <a:p>
            <a:pPr lvl="3"/>
            <a:r>
              <a:rPr lang="de-DE" dirty="0" smtClean="0"/>
              <a:t>Vierte Ebene</a:t>
            </a:r>
          </a:p>
          <a:p>
            <a:pPr lvl="4"/>
            <a:r>
              <a:rPr lang="de-DE" dirty="0" smtClean="0"/>
              <a:t>Fünfte Ebene</a:t>
            </a:r>
            <a:endParaRPr lang="de-DE" dirty="0"/>
          </a:p>
        </p:txBody>
      </p:sp>
    </p:spTree>
  </p:cSld>
  <p:clrMapOvr>
    <a:masterClrMapping/>
  </p:clrMapOvr>
  <p:transition>
    <p:pull/>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de-DE" smtClean="0"/>
              <a:t>Titelmasterformat durch Klicken bearbeiten</a:t>
            </a:r>
            <a:endParaRPr lang="de-DE"/>
          </a:p>
        </p:txBody>
      </p:sp>
      <p:sp>
        <p:nvSpPr>
          <p:cNvPr id="3" name="Textplatzhalt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e-DE" smtClean="0"/>
              <a:t>Textmasterformate durch Klicken bearbeiten</a:t>
            </a:r>
          </a:p>
        </p:txBody>
      </p:sp>
    </p:spTree>
  </p:cSld>
  <p:clrMapOvr>
    <a:masterClrMapping/>
  </p:clrMapOvr>
  <p:transition>
    <p:pull/>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sz="half" idx="1"/>
          </p:nvPr>
        </p:nvSpPr>
        <p:spPr>
          <a:xfrm>
            <a:off x="392113" y="1198563"/>
            <a:ext cx="4102100" cy="48942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Inhaltsplatzhalter 3"/>
          <p:cNvSpPr>
            <a:spLocks noGrp="1"/>
          </p:cNvSpPr>
          <p:nvPr>
            <p:ph sz="half" idx="2"/>
          </p:nvPr>
        </p:nvSpPr>
        <p:spPr>
          <a:xfrm>
            <a:off x="4646613" y="1198563"/>
            <a:ext cx="4102100" cy="48942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Rectangle 12"/>
          <p:cNvSpPr>
            <a:spLocks noGrp="1" noChangeArrowheads="1"/>
          </p:cNvSpPr>
          <p:nvPr>
            <p:ph type="ftr" sz="quarter" idx="10"/>
          </p:nvPr>
        </p:nvSpPr>
        <p:spPr>
          <a:xfrm>
            <a:off x="1701800" y="6445250"/>
            <a:ext cx="5084778" cy="360363"/>
          </a:xfrm>
          <a:prstGeom prst="rect">
            <a:avLst/>
          </a:prstGeom>
          <a:ln/>
        </p:spPr>
        <p:txBody>
          <a:bodyPr/>
          <a:lstStyle>
            <a:lvl1pPr>
              <a:defRPr/>
            </a:lvl1pPr>
          </a:lstStyle>
          <a:p>
            <a:r>
              <a:rPr lang="de-DE"/>
              <a:t>Prof. Max Mustermann - Präsentationstitel</a:t>
            </a:r>
          </a:p>
        </p:txBody>
      </p:sp>
    </p:spTree>
  </p:cSld>
  <p:clrMapOvr>
    <a:masterClrMapping/>
  </p:clrMapOvr>
  <p:transition>
    <p:pull/>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p:spPr>
        <p:txBody>
          <a:bodyPr/>
          <a:lstStyle>
            <a:lvl1pPr>
              <a:defRPr/>
            </a:lvl1pPr>
          </a:lstStyle>
          <a:p>
            <a:r>
              <a:rPr lang="de-DE" smtClean="0"/>
              <a:t>Titelmasterformat durch Klicken bearbeiten</a:t>
            </a:r>
            <a:endParaRPr lang="de-DE"/>
          </a:p>
        </p:txBody>
      </p:sp>
      <p:sp>
        <p:nvSpPr>
          <p:cNvPr id="3" name="Textplatzhalt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Textmasterformate durch Klicken bearbeiten</a:t>
            </a:r>
          </a:p>
        </p:txBody>
      </p:sp>
      <p:sp>
        <p:nvSpPr>
          <p:cNvPr id="4" name="Inhaltsplatzhalt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Textplatzhalt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Textmasterformate durch Klicken bearbeiten</a:t>
            </a:r>
          </a:p>
        </p:txBody>
      </p:sp>
      <p:sp>
        <p:nvSpPr>
          <p:cNvPr id="6" name="Inhaltsplatzhalt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7" name="Rectangle 12"/>
          <p:cNvSpPr>
            <a:spLocks noGrp="1" noChangeArrowheads="1"/>
          </p:cNvSpPr>
          <p:nvPr>
            <p:ph type="ftr" sz="quarter" idx="10"/>
          </p:nvPr>
        </p:nvSpPr>
        <p:spPr>
          <a:xfrm>
            <a:off x="1701800" y="6445250"/>
            <a:ext cx="5084778" cy="360363"/>
          </a:xfrm>
          <a:prstGeom prst="rect">
            <a:avLst/>
          </a:prstGeom>
          <a:ln/>
        </p:spPr>
        <p:txBody>
          <a:bodyPr/>
          <a:lstStyle>
            <a:lvl1pPr>
              <a:defRPr/>
            </a:lvl1pPr>
          </a:lstStyle>
          <a:p>
            <a:r>
              <a:rPr lang="de-DE"/>
              <a:t>Prof. Max Mustermann - Präsentationstitel</a:t>
            </a:r>
          </a:p>
        </p:txBody>
      </p:sp>
    </p:spTree>
  </p:cSld>
  <p:clrMapOvr>
    <a:masterClrMapping/>
  </p:clrMapOvr>
  <p:transition>
    <p:pull/>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Rectangle 12"/>
          <p:cNvSpPr>
            <a:spLocks noGrp="1" noChangeArrowheads="1"/>
          </p:cNvSpPr>
          <p:nvPr>
            <p:ph type="ftr" sz="quarter" idx="10"/>
          </p:nvPr>
        </p:nvSpPr>
        <p:spPr>
          <a:xfrm>
            <a:off x="1701800" y="6445250"/>
            <a:ext cx="5727720" cy="360363"/>
          </a:xfrm>
          <a:prstGeom prst="rect">
            <a:avLst/>
          </a:prstGeom>
          <a:ln/>
        </p:spPr>
        <p:txBody>
          <a:bodyPr/>
          <a:lstStyle>
            <a:lvl1pPr>
              <a:defRPr/>
            </a:lvl1pPr>
          </a:lstStyle>
          <a:p>
            <a:r>
              <a:rPr lang="de-DE" dirty="0" smtClean="0"/>
              <a:t>Dr. Philipp Fondermann	</a:t>
            </a:r>
            <a:r>
              <a:rPr lang="de-DE" i="1" dirty="0" smtClean="0"/>
              <a:t>Forschungsinformationssystem am KIT – Potential und Probleme</a:t>
            </a:r>
            <a:endParaRPr lang="de-DE" i="1" dirty="0"/>
          </a:p>
        </p:txBody>
      </p:sp>
    </p:spTree>
  </p:cSld>
  <p:clrMapOvr>
    <a:masterClrMapping/>
  </p:clrMapOvr>
  <p:transition>
    <p:pull/>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Rectangle 12"/>
          <p:cNvSpPr>
            <a:spLocks noGrp="1" noChangeArrowheads="1"/>
          </p:cNvSpPr>
          <p:nvPr>
            <p:ph type="ftr" sz="quarter" idx="10"/>
          </p:nvPr>
        </p:nvSpPr>
        <p:spPr>
          <a:xfrm>
            <a:off x="1701800" y="6445250"/>
            <a:ext cx="6013472" cy="360363"/>
          </a:xfrm>
          <a:prstGeom prst="rect">
            <a:avLst/>
          </a:prstGeom>
          <a:ln/>
        </p:spPr>
        <p:txBody>
          <a:bodyPr/>
          <a:lstStyle>
            <a:lvl1pPr>
              <a:defRPr/>
            </a:lvl1pPr>
          </a:lstStyle>
          <a:p>
            <a:r>
              <a:rPr lang="de-DE" dirty="0" smtClean="0"/>
              <a:t>Dr. Philipp Fondermann	</a:t>
            </a:r>
            <a:r>
              <a:rPr lang="de-DE" i="1" dirty="0" smtClean="0"/>
              <a:t>Forschungsinformationssystem am KIT – Potential und Probleme</a:t>
            </a:r>
            <a:endParaRPr lang="de-DE" i="1" dirty="0"/>
          </a:p>
        </p:txBody>
      </p:sp>
    </p:spTree>
  </p:cSld>
  <p:clrMapOvr>
    <a:masterClrMapping/>
  </p:clrMapOvr>
  <p:transition>
    <p:pull/>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lstStyle>
            <a:lvl1pPr algn="l">
              <a:defRPr sz="2000" b="1"/>
            </a:lvl1pPr>
          </a:lstStyle>
          <a:p>
            <a:r>
              <a:rPr lang="de-DE" smtClean="0"/>
              <a:t>Titelmasterformat durch Klicken bearbeiten</a:t>
            </a:r>
            <a:endParaRPr lang="de-DE"/>
          </a:p>
        </p:txBody>
      </p:sp>
      <p:sp>
        <p:nvSpPr>
          <p:cNvPr id="3" name="Inhaltsplatzhalt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Textplatzhalt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Textmasterformate durch Klicken bearbeiten</a:t>
            </a:r>
          </a:p>
        </p:txBody>
      </p:sp>
      <p:sp>
        <p:nvSpPr>
          <p:cNvPr id="5" name="Rectangle 12"/>
          <p:cNvSpPr>
            <a:spLocks noGrp="1" noChangeArrowheads="1"/>
          </p:cNvSpPr>
          <p:nvPr>
            <p:ph type="ftr" sz="quarter" idx="10"/>
          </p:nvPr>
        </p:nvSpPr>
        <p:spPr>
          <a:xfrm>
            <a:off x="1701800" y="6445250"/>
            <a:ext cx="5084778" cy="360363"/>
          </a:xfrm>
          <a:prstGeom prst="rect">
            <a:avLst/>
          </a:prstGeom>
          <a:ln/>
        </p:spPr>
        <p:txBody>
          <a:bodyPr/>
          <a:lstStyle>
            <a:lvl1pPr>
              <a:defRPr/>
            </a:lvl1pPr>
          </a:lstStyle>
          <a:p>
            <a:r>
              <a:rPr lang="de-DE"/>
              <a:t>Prof. Max Mustermann - Präsentationstitel</a:t>
            </a:r>
          </a:p>
        </p:txBody>
      </p:sp>
    </p:spTree>
  </p:cSld>
  <p:clrMapOvr>
    <a:masterClrMapping/>
  </p:clrMapOvr>
  <p:transition>
    <p:pull/>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lstStyle>
            <a:lvl1pPr algn="l">
              <a:defRPr sz="2000" b="1"/>
            </a:lvl1pPr>
          </a:lstStyle>
          <a:p>
            <a:r>
              <a:rPr lang="de-DE" smtClean="0"/>
              <a:t>Titelmasterformat durch Klicken bearbeiten</a:t>
            </a:r>
            <a:endParaRPr lang="de-DE"/>
          </a:p>
        </p:txBody>
      </p:sp>
      <p:sp>
        <p:nvSpPr>
          <p:cNvPr id="3" name="Bildplatzhalt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de-DE" noProof="0" smtClean="0"/>
              <a:t>Bild durch Klicken auf Symbol hinzufügen</a:t>
            </a:r>
          </a:p>
        </p:txBody>
      </p:sp>
      <p:sp>
        <p:nvSpPr>
          <p:cNvPr id="4" name="Textplatzhalt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Textmasterformate durch Klicken bearbeiten</a:t>
            </a:r>
          </a:p>
        </p:txBody>
      </p:sp>
      <p:sp>
        <p:nvSpPr>
          <p:cNvPr id="5" name="Rectangle 12"/>
          <p:cNvSpPr>
            <a:spLocks noGrp="1" noChangeArrowheads="1"/>
          </p:cNvSpPr>
          <p:nvPr>
            <p:ph type="ftr" sz="quarter" idx="10"/>
          </p:nvPr>
        </p:nvSpPr>
        <p:spPr>
          <a:xfrm>
            <a:off x="1701800" y="6445250"/>
            <a:ext cx="5084778" cy="360363"/>
          </a:xfrm>
          <a:prstGeom prst="rect">
            <a:avLst/>
          </a:prstGeom>
          <a:ln/>
        </p:spPr>
        <p:txBody>
          <a:bodyPr/>
          <a:lstStyle>
            <a:lvl1pPr>
              <a:defRPr/>
            </a:lvl1pPr>
          </a:lstStyle>
          <a:p>
            <a:r>
              <a:rPr lang="de-DE"/>
              <a:t>Prof. Max Mustermann - Präsentationstitel</a:t>
            </a:r>
          </a:p>
        </p:txBody>
      </p:sp>
    </p:spTree>
  </p:cSld>
  <p:clrMapOvr>
    <a:masterClrMapping/>
  </p:clrMapOvr>
  <p:transition>
    <p:pull/>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Vertikaler Textplatzhalter 2"/>
          <p:cNvSpPr>
            <a:spLocks noGrp="1"/>
          </p:cNvSpPr>
          <p:nvPr>
            <p:ph type="body" orient="vert" idx="1"/>
          </p:nvPr>
        </p:nvSpPr>
        <p:spPr/>
        <p:txBody>
          <a:bodyPr vert="eaVert"/>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Rectangle 12"/>
          <p:cNvSpPr>
            <a:spLocks noGrp="1" noChangeArrowheads="1"/>
          </p:cNvSpPr>
          <p:nvPr>
            <p:ph type="ftr" sz="quarter" idx="10"/>
          </p:nvPr>
        </p:nvSpPr>
        <p:spPr>
          <a:xfrm>
            <a:off x="1701800" y="6445250"/>
            <a:ext cx="5084778" cy="360363"/>
          </a:xfrm>
          <a:prstGeom prst="rect">
            <a:avLst/>
          </a:prstGeom>
          <a:ln/>
        </p:spPr>
        <p:txBody>
          <a:bodyPr/>
          <a:lstStyle>
            <a:lvl1pPr>
              <a:defRPr/>
            </a:lvl1pPr>
          </a:lstStyle>
          <a:p>
            <a:r>
              <a:rPr lang="de-DE"/>
              <a:t>Prof. Max Mustermann - Präsentationstitel</a:t>
            </a:r>
          </a:p>
        </p:txBody>
      </p:sp>
    </p:spTree>
  </p:cSld>
  <p:clrMapOvr>
    <a:masterClrMapping/>
  </p:clrMapOvr>
  <p:transition>
    <p:pull/>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659563" y="333375"/>
            <a:ext cx="2089150" cy="5759450"/>
          </a:xfrm>
        </p:spPr>
        <p:txBody>
          <a:bodyPr vert="eaVert"/>
          <a:lstStyle/>
          <a:p>
            <a:r>
              <a:rPr lang="de-DE" smtClean="0"/>
              <a:t>Titelmasterformat durch Klicken bearbeiten</a:t>
            </a:r>
            <a:endParaRPr lang="de-DE"/>
          </a:p>
        </p:txBody>
      </p:sp>
      <p:sp>
        <p:nvSpPr>
          <p:cNvPr id="3" name="Vertikaler Textplatzhalter 2"/>
          <p:cNvSpPr>
            <a:spLocks noGrp="1"/>
          </p:cNvSpPr>
          <p:nvPr>
            <p:ph type="body" orient="vert" idx="1"/>
          </p:nvPr>
        </p:nvSpPr>
        <p:spPr>
          <a:xfrm>
            <a:off x="390525" y="333375"/>
            <a:ext cx="6116638" cy="5759450"/>
          </a:xfrm>
        </p:spPr>
        <p:txBody>
          <a:bodyPr vert="eaVert"/>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Rectangle 12"/>
          <p:cNvSpPr>
            <a:spLocks noGrp="1" noChangeArrowheads="1"/>
          </p:cNvSpPr>
          <p:nvPr>
            <p:ph type="ftr" sz="quarter" idx="10"/>
          </p:nvPr>
        </p:nvSpPr>
        <p:spPr>
          <a:xfrm>
            <a:off x="1701800" y="6445250"/>
            <a:ext cx="5084778" cy="360363"/>
          </a:xfrm>
          <a:prstGeom prst="rect">
            <a:avLst/>
          </a:prstGeom>
          <a:ln/>
        </p:spPr>
        <p:txBody>
          <a:bodyPr/>
          <a:lstStyle>
            <a:lvl1pPr>
              <a:defRPr/>
            </a:lvl1pPr>
          </a:lstStyle>
          <a:p>
            <a:r>
              <a:rPr lang="de-DE"/>
              <a:t>Prof. Max Mustermann - Präsentationstitel</a:t>
            </a:r>
          </a:p>
        </p:txBody>
      </p:sp>
    </p:spTree>
  </p:cSld>
  <p:clrMapOvr>
    <a:masterClrMapping/>
  </p:clrMapOvr>
  <p:transition>
    <p:pull/>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grpSp>
        <p:nvGrpSpPr>
          <p:cNvPr id="2" name="Gruppieren 14"/>
          <p:cNvGrpSpPr/>
          <p:nvPr userDrawn="1"/>
        </p:nvGrpSpPr>
        <p:grpSpPr>
          <a:xfrm>
            <a:off x="71438" y="2143116"/>
            <a:ext cx="9358346" cy="4643446"/>
            <a:chOff x="0" y="2214554"/>
            <a:chExt cx="9358346" cy="4643446"/>
          </a:xfrm>
        </p:grpSpPr>
        <p:sp>
          <p:nvSpPr>
            <p:cNvPr id="9" name="Rechteck 8"/>
            <p:cNvSpPr/>
            <p:nvPr userDrawn="1"/>
          </p:nvSpPr>
          <p:spPr>
            <a:xfrm>
              <a:off x="0" y="2214554"/>
              <a:ext cx="9358346" cy="4643446"/>
            </a:xfrm>
            <a:prstGeom prst="rect">
              <a:avLst/>
            </a:prstGeom>
            <a:solidFill>
              <a:srgbClr val="FF99FF"/>
            </a:solidFill>
            <a:ln>
              <a:solidFill>
                <a:srgbClr val="FF99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solidFill>
                  <a:srgbClr val="FFFFFF"/>
                </a:solidFill>
              </a:endParaRPr>
            </a:p>
          </p:txBody>
        </p:sp>
        <p:sp>
          <p:nvSpPr>
            <p:cNvPr id="10" name="Textfeld 9"/>
            <p:cNvSpPr txBox="1"/>
            <p:nvPr userDrawn="1"/>
          </p:nvSpPr>
          <p:spPr>
            <a:xfrm>
              <a:off x="1428728" y="4354305"/>
              <a:ext cx="6286544" cy="646331"/>
            </a:xfrm>
            <a:prstGeom prst="rect">
              <a:avLst/>
            </a:prstGeom>
            <a:noFill/>
          </p:spPr>
          <p:txBody>
            <a:bodyPr wrap="square" rtlCol="0">
              <a:spAutoFit/>
            </a:bodyPr>
            <a:lstStyle/>
            <a:p>
              <a:r>
                <a:rPr lang="de-DE" dirty="0" smtClean="0">
                  <a:solidFill>
                    <a:srgbClr val="000000"/>
                  </a:solidFill>
                </a:rPr>
                <a:t>Fügen Sie auf der Masterfolie ein frei wählbares Bild ein (z.B. passend zum Vortrag)</a:t>
              </a:r>
            </a:p>
          </p:txBody>
        </p:sp>
      </p:grpSp>
      <p:pic>
        <p:nvPicPr>
          <p:cNvPr id="26635" name="Picture 9" descr="II_rahmen_neu_titel"/>
          <p:cNvPicPr>
            <a:picLocks noChangeAspect="1" noChangeArrowheads="1"/>
          </p:cNvPicPr>
          <p:nvPr userDrawn="1"/>
        </p:nvPicPr>
        <p:blipFill>
          <a:blip r:embed="rId2" cstate="print"/>
          <a:srcRect/>
          <a:stretch>
            <a:fillRect/>
          </a:stretch>
        </p:blipFill>
        <p:spPr bwMode="auto">
          <a:xfrm>
            <a:off x="0" y="-24"/>
            <a:ext cx="9144000" cy="6870700"/>
          </a:xfrm>
          <a:prstGeom prst="rect">
            <a:avLst/>
          </a:prstGeom>
          <a:noFill/>
          <a:ln w="9525">
            <a:noFill/>
            <a:miter lim="800000"/>
            <a:headEnd/>
            <a:tailEnd/>
          </a:ln>
        </p:spPr>
      </p:pic>
      <p:sp>
        <p:nvSpPr>
          <p:cNvPr id="12" name="Text Box 14"/>
          <p:cNvSpPr txBox="1">
            <a:spLocks noChangeArrowheads="1"/>
          </p:cNvSpPr>
          <p:nvPr userDrawn="1"/>
        </p:nvSpPr>
        <p:spPr bwMode="auto">
          <a:xfrm>
            <a:off x="396875" y="6475413"/>
            <a:ext cx="3670300" cy="244475"/>
          </a:xfrm>
          <a:prstGeom prst="rect">
            <a:avLst/>
          </a:prstGeom>
          <a:noFill/>
          <a:ln w="9525">
            <a:noFill/>
            <a:miter lim="800000"/>
            <a:headEnd/>
            <a:tailEnd/>
          </a:ln>
          <a:effectLst/>
        </p:spPr>
        <p:txBody>
          <a:bodyPr lIns="0" tIns="0" rIns="0" bIns="0">
            <a:spAutoFit/>
          </a:bodyPr>
          <a:lstStyle/>
          <a:p>
            <a:r>
              <a:rPr lang="de-DE" sz="800">
                <a:solidFill>
                  <a:srgbClr val="000000"/>
                </a:solidFill>
              </a:rPr>
              <a:t>KIT – Universität des Landes Baden-Württemberg und</a:t>
            </a:r>
          </a:p>
          <a:p>
            <a:r>
              <a:rPr lang="de-DE" sz="800">
                <a:solidFill>
                  <a:srgbClr val="000000"/>
                </a:solidFill>
              </a:rPr>
              <a:t>nationales Forschungszentrum in der Helmholtz-Gemeinschaft</a:t>
            </a:r>
          </a:p>
        </p:txBody>
      </p:sp>
      <p:sp>
        <p:nvSpPr>
          <p:cNvPr id="14" name="Text Box 14"/>
          <p:cNvSpPr txBox="1">
            <a:spLocks noChangeArrowheads="1"/>
          </p:cNvSpPr>
          <p:nvPr userDrawn="1"/>
        </p:nvSpPr>
        <p:spPr bwMode="auto">
          <a:xfrm>
            <a:off x="7318375" y="6497638"/>
            <a:ext cx="1727200" cy="244475"/>
          </a:xfrm>
          <a:prstGeom prst="rect">
            <a:avLst/>
          </a:prstGeom>
          <a:noFill/>
          <a:ln w="9525">
            <a:noFill/>
            <a:miter lim="800000"/>
            <a:headEnd/>
            <a:tailEnd/>
          </a:ln>
          <a:effectLst/>
        </p:spPr>
        <p:txBody>
          <a:bodyPr lIns="0" tIns="0" rIns="0" bIns="0">
            <a:spAutoFit/>
          </a:bodyPr>
          <a:lstStyle/>
          <a:p>
            <a:pPr algn="r">
              <a:defRPr/>
            </a:pPr>
            <a:r>
              <a:rPr lang="de-DE" sz="1600" b="1">
                <a:solidFill>
                  <a:srgbClr val="FFFFFF"/>
                </a:solidFill>
              </a:rPr>
              <a:t>www.kit.edu</a:t>
            </a:r>
          </a:p>
        </p:txBody>
      </p:sp>
      <p:pic>
        <p:nvPicPr>
          <p:cNvPr id="26639" name="Picture 11" descr="KIT-Logo-rgb_de"/>
          <p:cNvPicPr>
            <a:picLocks noChangeAspect="1" noChangeArrowheads="1"/>
          </p:cNvPicPr>
          <p:nvPr userDrawn="1"/>
        </p:nvPicPr>
        <p:blipFill>
          <a:blip r:embed="rId3" cstate="print"/>
          <a:srcRect/>
          <a:stretch>
            <a:fillRect/>
          </a:stretch>
        </p:blipFill>
        <p:spPr bwMode="auto">
          <a:xfrm>
            <a:off x="395288" y="333375"/>
            <a:ext cx="1619250" cy="747713"/>
          </a:xfrm>
          <a:prstGeom prst="rect">
            <a:avLst/>
          </a:prstGeom>
          <a:noFill/>
          <a:ln w="9525">
            <a:noFill/>
            <a:miter lim="800000"/>
            <a:headEnd/>
            <a:tailEnd/>
          </a:ln>
        </p:spPr>
      </p:pic>
      <p:pic>
        <p:nvPicPr>
          <p:cNvPr id="1026" name="Picture 2"/>
          <p:cNvPicPr>
            <a:picLocks noChangeAspect="1" noChangeArrowheads="1"/>
          </p:cNvPicPr>
          <p:nvPr userDrawn="1"/>
        </p:nvPicPr>
        <p:blipFill>
          <a:blip r:embed="rId4" cstate="print"/>
          <a:srcRect/>
          <a:stretch>
            <a:fillRect/>
          </a:stretch>
        </p:blipFill>
        <p:spPr bwMode="auto">
          <a:xfrm>
            <a:off x="0" y="2714620"/>
            <a:ext cx="9144000" cy="3643338"/>
          </a:xfrm>
          <a:prstGeom prst="rect">
            <a:avLst/>
          </a:prstGeom>
          <a:noFill/>
          <a:ln w="9525">
            <a:noFill/>
            <a:miter lim="800000"/>
            <a:headEnd/>
            <a:tailEnd/>
          </a:ln>
          <a:effectLst/>
        </p:spPr>
      </p:pic>
    </p:spTree>
  </p:cSld>
  <p:clrMapOvr>
    <a:masterClrMapping/>
  </p:clrMapOvr>
  <p:transition>
    <p:pull/>
  </p:transition>
  <p:hf hdr="0"/>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idx="1"/>
          </p:nvPr>
        </p:nvSpPr>
        <p:spPr/>
        <p:txBody>
          <a:bodyPr/>
          <a:lstStyle/>
          <a:p>
            <a:pPr lvl="0"/>
            <a:r>
              <a:rPr lang="de-DE" dirty="0" smtClean="0"/>
              <a:t>Textmasterformate durch Klicken bearbeiten</a:t>
            </a:r>
          </a:p>
          <a:p>
            <a:pPr lvl="1"/>
            <a:r>
              <a:rPr lang="de-DE" dirty="0" smtClean="0"/>
              <a:t>Zweite Ebene</a:t>
            </a:r>
          </a:p>
          <a:p>
            <a:pPr lvl="2"/>
            <a:r>
              <a:rPr lang="de-DE" dirty="0" smtClean="0"/>
              <a:t>Dritte Ebene</a:t>
            </a:r>
          </a:p>
          <a:p>
            <a:pPr lvl="3"/>
            <a:r>
              <a:rPr lang="de-DE" dirty="0" smtClean="0"/>
              <a:t>Vierte Ebene</a:t>
            </a:r>
          </a:p>
          <a:p>
            <a:pPr lvl="4"/>
            <a:r>
              <a:rPr lang="de-DE" dirty="0" smtClean="0"/>
              <a:t>Fünfte Ebene</a:t>
            </a:r>
            <a:endParaRPr lang="de-DE" dirty="0"/>
          </a:p>
        </p:txBody>
      </p:sp>
      <p:sp>
        <p:nvSpPr>
          <p:cNvPr id="4" name="Rectangle 12"/>
          <p:cNvSpPr>
            <a:spLocks noGrp="1" noChangeArrowheads="1"/>
          </p:cNvSpPr>
          <p:nvPr>
            <p:ph type="ftr" sz="quarter" idx="10"/>
          </p:nvPr>
        </p:nvSpPr>
        <p:spPr>
          <a:xfrm>
            <a:off x="1701800" y="6445250"/>
            <a:ext cx="5799158" cy="360363"/>
          </a:xfrm>
          <a:prstGeom prst="rect">
            <a:avLst/>
          </a:prstGeom>
          <a:ln/>
        </p:spPr>
        <p:txBody>
          <a:bodyPr/>
          <a:lstStyle>
            <a:lvl1pPr>
              <a:defRPr/>
            </a:lvl1pPr>
          </a:lstStyle>
          <a:p>
            <a:r>
              <a:rPr lang="de-DE" dirty="0" smtClean="0">
                <a:solidFill>
                  <a:srgbClr val="000000"/>
                </a:solidFill>
              </a:rPr>
              <a:t>Dr. Philipp Fondermann	</a:t>
            </a:r>
            <a:r>
              <a:rPr lang="de-DE" i="1" dirty="0" smtClean="0">
                <a:solidFill>
                  <a:srgbClr val="000000"/>
                </a:solidFill>
              </a:rPr>
              <a:t>Forschungsinformationssystem am KIT – Potential und Probleme</a:t>
            </a:r>
            <a:endParaRPr lang="de-DE" i="1" dirty="0">
              <a:solidFill>
                <a:srgbClr val="000000"/>
              </a:solidFill>
            </a:endParaRPr>
          </a:p>
        </p:txBody>
      </p:sp>
    </p:spTree>
  </p:cSld>
  <p:clrMapOvr>
    <a:masterClrMapping/>
  </p:clrMapOvr>
  <p:transition>
    <p:pull/>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de-DE" smtClean="0"/>
              <a:t>Titelmasterformat durch Klicken bearbeiten</a:t>
            </a:r>
            <a:endParaRPr lang="de-DE"/>
          </a:p>
        </p:txBody>
      </p:sp>
      <p:sp>
        <p:nvSpPr>
          <p:cNvPr id="3" name="Textplatzhalt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e-DE" smtClean="0"/>
              <a:t>Textmasterformate durch Klicken bearbeiten</a:t>
            </a:r>
          </a:p>
        </p:txBody>
      </p:sp>
      <p:sp>
        <p:nvSpPr>
          <p:cNvPr id="4" name="Rectangle 12"/>
          <p:cNvSpPr>
            <a:spLocks noGrp="1" noChangeArrowheads="1"/>
          </p:cNvSpPr>
          <p:nvPr>
            <p:ph type="ftr" sz="quarter" idx="10"/>
          </p:nvPr>
        </p:nvSpPr>
        <p:spPr>
          <a:xfrm>
            <a:off x="1701800" y="6445250"/>
            <a:ext cx="5084778" cy="360363"/>
          </a:xfrm>
          <a:prstGeom prst="rect">
            <a:avLst/>
          </a:prstGeom>
          <a:ln/>
        </p:spPr>
        <p:txBody>
          <a:bodyPr/>
          <a:lstStyle>
            <a:lvl1pPr>
              <a:defRPr/>
            </a:lvl1pPr>
          </a:lstStyle>
          <a:p>
            <a:r>
              <a:rPr lang="de-DE" dirty="0">
                <a:solidFill>
                  <a:srgbClr val="000000"/>
                </a:solidFill>
              </a:rPr>
              <a:t>Prof. Max Mustermann - Präsentationstitel</a:t>
            </a:r>
          </a:p>
        </p:txBody>
      </p:sp>
    </p:spTree>
  </p:cSld>
  <p:clrMapOvr>
    <a:masterClrMapping/>
  </p:clrMapOvr>
  <p:transition>
    <p:pull/>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sz="half" idx="1"/>
          </p:nvPr>
        </p:nvSpPr>
        <p:spPr>
          <a:xfrm>
            <a:off x="392113" y="1198563"/>
            <a:ext cx="4102100" cy="48942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Inhaltsplatzhalter 3"/>
          <p:cNvSpPr>
            <a:spLocks noGrp="1"/>
          </p:cNvSpPr>
          <p:nvPr>
            <p:ph sz="half" idx="2"/>
          </p:nvPr>
        </p:nvSpPr>
        <p:spPr>
          <a:xfrm>
            <a:off x="4646613" y="1198563"/>
            <a:ext cx="4102100" cy="48942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Rectangle 12"/>
          <p:cNvSpPr>
            <a:spLocks noGrp="1" noChangeArrowheads="1"/>
          </p:cNvSpPr>
          <p:nvPr>
            <p:ph type="ftr" sz="quarter" idx="10"/>
          </p:nvPr>
        </p:nvSpPr>
        <p:spPr>
          <a:xfrm>
            <a:off x="1701800" y="6445250"/>
            <a:ext cx="5084778" cy="360363"/>
          </a:xfrm>
          <a:prstGeom prst="rect">
            <a:avLst/>
          </a:prstGeom>
          <a:ln/>
        </p:spPr>
        <p:txBody>
          <a:bodyPr/>
          <a:lstStyle>
            <a:lvl1pPr>
              <a:defRPr/>
            </a:lvl1pPr>
          </a:lstStyle>
          <a:p>
            <a:r>
              <a:rPr lang="de-DE">
                <a:solidFill>
                  <a:srgbClr val="000000"/>
                </a:solidFill>
              </a:rPr>
              <a:t>Prof. Max Mustermann - Präsentationstitel</a:t>
            </a:r>
          </a:p>
        </p:txBody>
      </p:sp>
    </p:spTree>
  </p:cSld>
  <p:clrMapOvr>
    <a:masterClrMapping/>
  </p:clrMapOvr>
  <p:transition>
    <p:pull/>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p:spPr>
        <p:txBody>
          <a:bodyPr/>
          <a:lstStyle>
            <a:lvl1pPr>
              <a:defRPr/>
            </a:lvl1pPr>
          </a:lstStyle>
          <a:p>
            <a:r>
              <a:rPr lang="de-DE" smtClean="0"/>
              <a:t>Titelmasterformat durch Klicken bearbeiten</a:t>
            </a:r>
            <a:endParaRPr lang="de-DE"/>
          </a:p>
        </p:txBody>
      </p:sp>
      <p:sp>
        <p:nvSpPr>
          <p:cNvPr id="3" name="Textplatzhalt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Textmasterformate durch Klicken bearbeiten</a:t>
            </a:r>
          </a:p>
        </p:txBody>
      </p:sp>
      <p:sp>
        <p:nvSpPr>
          <p:cNvPr id="4" name="Inhaltsplatzhalt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Textplatzhalt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Textmasterformate durch Klicken bearbeiten</a:t>
            </a:r>
          </a:p>
        </p:txBody>
      </p:sp>
      <p:sp>
        <p:nvSpPr>
          <p:cNvPr id="6" name="Inhaltsplatzhalt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7" name="Rectangle 12"/>
          <p:cNvSpPr>
            <a:spLocks noGrp="1" noChangeArrowheads="1"/>
          </p:cNvSpPr>
          <p:nvPr>
            <p:ph type="ftr" sz="quarter" idx="10"/>
          </p:nvPr>
        </p:nvSpPr>
        <p:spPr>
          <a:xfrm>
            <a:off x="1701800" y="6445250"/>
            <a:ext cx="5084778" cy="360363"/>
          </a:xfrm>
          <a:prstGeom prst="rect">
            <a:avLst/>
          </a:prstGeom>
          <a:ln/>
        </p:spPr>
        <p:txBody>
          <a:bodyPr/>
          <a:lstStyle>
            <a:lvl1pPr>
              <a:defRPr/>
            </a:lvl1pPr>
          </a:lstStyle>
          <a:p>
            <a:r>
              <a:rPr lang="de-DE">
                <a:solidFill>
                  <a:srgbClr val="000000"/>
                </a:solidFill>
              </a:rPr>
              <a:t>Prof. Max Mustermann - Präsentationstitel</a:t>
            </a:r>
          </a:p>
        </p:txBody>
      </p:sp>
    </p:spTree>
  </p:cSld>
  <p:clrMapOvr>
    <a:masterClrMapping/>
  </p:clrMapOvr>
  <p:transition>
    <p:pull/>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Rectangle 12"/>
          <p:cNvSpPr>
            <a:spLocks noGrp="1" noChangeArrowheads="1"/>
          </p:cNvSpPr>
          <p:nvPr>
            <p:ph type="ftr" sz="quarter" idx="10"/>
          </p:nvPr>
        </p:nvSpPr>
        <p:spPr>
          <a:xfrm>
            <a:off x="1701800" y="6445250"/>
            <a:ext cx="5727720" cy="360363"/>
          </a:xfrm>
          <a:prstGeom prst="rect">
            <a:avLst/>
          </a:prstGeom>
          <a:ln/>
        </p:spPr>
        <p:txBody>
          <a:bodyPr/>
          <a:lstStyle>
            <a:lvl1pPr>
              <a:defRPr/>
            </a:lvl1pPr>
          </a:lstStyle>
          <a:p>
            <a:r>
              <a:rPr lang="de-DE" dirty="0" smtClean="0">
                <a:solidFill>
                  <a:srgbClr val="000000"/>
                </a:solidFill>
              </a:rPr>
              <a:t>Dr. Philipp Fondermann	</a:t>
            </a:r>
            <a:r>
              <a:rPr lang="de-DE" i="1" dirty="0" smtClean="0">
                <a:solidFill>
                  <a:srgbClr val="000000"/>
                </a:solidFill>
              </a:rPr>
              <a:t>Forschungsinformationssystem am KIT – Potential und Probleme</a:t>
            </a:r>
            <a:endParaRPr lang="de-DE" i="1" dirty="0">
              <a:solidFill>
                <a:srgbClr val="000000"/>
              </a:solidFill>
            </a:endParaRPr>
          </a:p>
        </p:txBody>
      </p:sp>
    </p:spTree>
  </p:cSld>
  <p:clrMapOvr>
    <a:masterClrMapping/>
  </p:clrMapOvr>
  <p:transition>
    <p:pull/>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Rectangle 12"/>
          <p:cNvSpPr>
            <a:spLocks noGrp="1" noChangeArrowheads="1"/>
          </p:cNvSpPr>
          <p:nvPr>
            <p:ph type="ftr" sz="quarter" idx="10"/>
          </p:nvPr>
        </p:nvSpPr>
        <p:spPr>
          <a:xfrm>
            <a:off x="1701800" y="6445250"/>
            <a:ext cx="6013472" cy="360363"/>
          </a:xfrm>
          <a:prstGeom prst="rect">
            <a:avLst/>
          </a:prstGeom>
          <a:ln/>
        </p:spPr>
        <p:txBody>
          <a:bodyPr/>
          <a:lstStyle>
            <a:lvl1pPr>
              <a:defRPr/>
            </a:lvl1pPr>
          </a:lstStyle>
          <a:p>
            <a:r>
              <a:rPr lang="de-DE" dirty="0" smtClean="0">
                <a:solidFill>
                  <a:srgbClr val="000000"/>
                </a:solidFill>
              </a:rPr>
              <a:t>Dr. Philipp Fondermann	</a:t>
            </a:r>
            <a:r>
              <a:rPr lang="de-DE" i="1" dirty="0" smtClean="0">
                <a:solidFill>
                  <a:srgbClr val="000000"/>
                </a:solidFill>
              </a:rPr>
              <a:t>Forschungsinformationssystem am KIT – Potential und Probleme</a:t>
            </a:r>
            <a:endParaRPr lang="de-DE" i="1" dirty="0">
              <a:solidFill>
                <a:srgbClr val="000000"/>
              </a:solidFill>
            </a:endParaRPr>
          </a:p>
        </p:txBody>
      </p:sp>
    </p:spTree>
  </p:cSld>
  <p:clrMapOvr>
    <a:masterClrMapping/>
  </p:clrMapOvr>
  <p:transition>
    <p:pull/>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lstStyle>
            <a:lvl1pPr algn="l">
              <a:defRPr sz="2000" b="1"/>
            </a:lvl1pPr>
          </a:lstStyle>
          <a:p>
            <a:r>
              <a:rPr lang="de-DE" smtClean="0"/>
              <a:t>Titelmasterformat durch Klicken bearbeiten</a:t>
            </a:r>
            <a:endParaRPr lang="de-DE"/>
          </a:p>
        </p:txBody>
      </p:sp>
      <p:sp>
        <p:nvSpPr>
          <p:cNvPr id="3" name="Inhaltsplatzhalt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Textplatzhalt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Textmasterformate durch Klicken bearbeiten</a:t>
            </a:r>
          </a:p>
        </p:txBody>
      </p:sp>
      <p:sp>
        <p:nvSpPr>
          <p:cNvPr id="5" name="Rectangle 12"/>
          <p:cNvSpPr>
            <a:spLocks noGrp="1" noChangeArrowheads="1"/>
          </p:cNvSpPr>
          <p:nvPr>
            <p:ph type="ftr" sz="quarter" idx="10"/>
          </p:nvPr>
        </p:nvSpPr>
        <p:spPr>
          <a:xfrm>
            <a:off x="1701800" y="6445250"/>
            <a:ext cx="5084778" cy="360363"/>
          </a:xfrm>
          <a:prstGeom prst="rect">
            <a:avLst/>
          </a:prstGeom>
          <a:ln/>
        </p:spPr>
        <p:txBody>
          <a:bodyPr/>
          <a:lstStyle>
            <a:lvl1pPr>
              <a:defRPr/>
            </a:lvl1pPr>
          </a:lstStyle>
          <a:p>
            <a:r>
              <a:rPr lang="de-DE">
                <a:solidFill>
                  <a:srgbClr val="000000"/>
                </a:solidFill>
              </a:rPr>
              <a:t>Prof. Max Mustermann - Präsentationstitel</a:t>
            </a:r>
          </a:p>
        </p:txBody>
      </p:sp>
    </p:spTree>
  </p:cSld>
  <p:clrMapOvr>
    <a:masterClrMapping/>
  </p:clrMapOvr>
  <p:transition>
    <p:pull/>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lstStyle>
            <a:lvl1pPr algn="l">
              <a:defRPr sz="2000" b="1"/>
            </a:lvl1pPr>
          </a:lstStyle>
          <a:p>
            <a:r>
              <a:rPr lang="de-DE" smtClean="0"/>
              <a:t>Titelmasterformat durch Klicken bearbeiten</a:t>
            </a:r>
            <a:endParaRPr lang="de-DE"/>
          </a:p>
        </p:txBody>
      </p:sp>
      <p:sp>
        <p:nvSpPr>
          <p:cNvPr id="3" name="Bildplatzhalt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de-DE" noProof="0" smtClean="0"/>
              <a:t>Bild durch Klicken auf Symbol hinzufügen</a:t>
            </a:r>
          </a:p>
        </p:txBody>
      </p:sp>
      <p:sp>
        <p:nvSpPr>
          <p:cNvPr id="4" name="Textplatzhalt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Textmasterformate durch Klicken bearbeiten</a:t>
            </a:r>
          </a:p>
        </p:txBody>
      </p:sp>
      <p:sp>
        <p:nvSpPr>
          <p:cNvPr id="5" name="Rectangle 12"/>
          <p:cNvSpPr>
            <a:spLocks noGrp="1" noChangeArrowheads="1"/>
          </p:cNvSpPr>
          <p:nvPr>
            <p:ph type="ftr" sz="quarter" idx="10"/>
          </p:nvPr>
        </p:nvSpPr>
        <p:spPr>
          <a:xfrm>
            <a:off x="1701800" y="6445250"/>
            <a:ext cx="5084778" cy="360363"/>
          </a:xfrm>
          <a:prstGeom prst="rect">
            <a:avLst/>
          </a:prstGeom>
          <a:ln/>
        </p:spPr>
        <p:txBody>
          <a:bodyPr/>
          <a:lstStyle>
            <a:lvl1pPr>
              <a:defRPr/>
            </a:lvl1pPr>
          </a:lstStyle>
          <a:p>
            <a:r>
              <a:rPr lang="de-DE">
                <a:solidFill>
                  <a:srgbClr val="000000"/>
                </a:solidFill>
              </a:rPr>
              <a:t>Prof. Max Mustermann - Präsentationstitel</a:t>
            </a:r>
          </a:p>
        </p:txBody>
      </p:sp>
    </p:spTree>
  </p:cSld>
  <p:clrMapOvr>
    <a:masterClrMapping/>
  </p:clrMapOvr>
  <p:transition>
    <p:pull/>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Vertikaler Textplatzhalter 2"/>
          <p:cNvSpPr>
            <a:spLocks noGrp="1"/>
          </p:cNvSpPr>
          <p:nvPr>
            <p:ph type="body" orient="vert" idx="1"/>
          </p:nvPr>
        </p:nvSpPr>
        <p:spPr/>
        <p:txBody>
          <a:bodyPr vert="eaVert"/>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Rectangle 12"/>
          <p:cNvSpPr>
            <a:spLocks noGrp="1" noChangeArrowheads="1"/>
          </p:cNvSpPr>
          <p:nvPr>
            <p:ph type="ftr" sz="quarter" idx="10"/>
          </p:nvPr>
        </p:nvSpPr>
        <p:spPr>
          <a:xfrm>
            <a:off x="1701800" y="6445250"/>
            <a:ext cx="5084778" cy="360363"/>
          </a:xfrm>
          <a:prstGeom prst="rect">
            <a:avLst/>
          </a:prstGeom>
          <a:ln/>
        </p:spPr>
        <p:txBody>
          <a:bodyPr/>
          <a:lstStyle>
            <a:lvl1pPr>
              <a:defRPr/>
            </a:lvl1pPr>
          </a:lstStyle>
          <a:p>
            <a:r>
              <a:rPr lang="de-DE">
                <a:solidFill>
                  <a:srgbClr val="000000"/>
                </a:solidFill>
              </a:rPr>
              <a:t>Prof. Max Mustermann - Präsentationstitel</a:t>
            </a:r>
          </a:p>
        </p:txBody>
      </p:sp>
    </p:spTree>
  </p:cSld>
  <p:clrMapOvr>
    <a:masterClrMapping/>
  </p:clrMapOvr>
  <p:transition>
    <p:pull/>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659563" y="333375"/>
            <a:ext cx="2089150" cy="5759450"/>
          </a:xfrm>
        </p:spPr>
        <p:txBody>
          <a:bodyPr vert="eaVert"/>
          <a:lstStyle/>
          <a:p>
            <a:r>
              <a:rPr lang="de-DE" smtClean="0"/>
              <a:t>Titelmasterformat durch Klicken bearbeiten</a:t>
            </a:r>
            <a:endParaRPr lang="de-DE"/>
          </a:p>
        </p:txBody>
      </p:sp>
      <p:sp>
        <p:nvSpPr>
          <p:cNvPr id="3" name="Vertikaler Textplatzhalter 2"/>
          <p:cNvSpPr>
            <a:spLocks noGrp="1"/>
          </p:cNvSpPr>
          <p:nvPr>
            <p:ph type="body" orient="vert" idx="1"/>
          </p:nvPr>
        </p:nvSpPr>
        <p:spPr>
          <a:xfrm>
            <a:off x="390525" y="333375"/>
            <a:ext cx="6116638" cy="5759450"/>
          </a:xfrm>
        </p:spPr>
        <p:txBody>
          <a:bodyPr vert="eaVert"/>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Rectangle 12"/>
          <p:cNvSpPr>
            <a:spLocks noGrp="1" noChangeArrowheads="1"/>
          </p:cNvSpPr>
          <p:nvPr>
            <p:ph type="ftr" sz="quarter" idx="10"/>
          </p:nvPr>
        </p:nvSpPr>
        <p:spPr>
          <a:xfrm>
            <a:off x="1701800" y="6445250"/>
            <a:ext cx="5084778" cy="360363"/>
          </a:xfrm>
          <a:prstGeom prst="rect">
            <a:avLst/>
          </a:prstGeom>
          <a:ln/>
        </p:spPr>
        <p:txBody>
          <a:bodyPr/>
          <a:lstStyle>
            <a:lvl1pPr>
              <a:defRPr/>
            </a:lvl1pPr>
          </a:lstStyle>
          <a:p>
            <a:r>
              <a:rPr lang="de-DE">
                <a:solidFill>
                  <a:srgbClr val="000000"/>
                </a:solidFill>
              </a:rPr>
              <a:t>Prof. Max Mustermann - Präsentationstitel</a:t>
            </a:r>
          </a:p>
        </p:txBody>
      </p:sp>
    </p:spTree>
  </p:cSld>
  <p:clrMapOvr>
    <a:masterClrMapping/>
  </p:clrMapOvr>
  <p:transition>
    <p:pull/>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grpSp>
        <p:nvGrpSpPr>
          <p:cNvPr id="2" name="Gruppieren 14"/>
          <p:cNvGrpSpPr/>
          <p:nvPr userDrawn="1"/>
        </p:nvGrpSpPr>
        <p:grpSpPr>
          <a:xfrm>
            <a:off x="71438" y="2143116"/>
            <a:ext cx="9358346" cy="4643446"/>
            <a:chOff x="0" y="2214554"/>
            <a:chExt cx="9358346" cy="4643446"/>
          </a:xfrm>
        </p:grpSpPr>
        <p:sp>
          <p:nvSpPr>
            <p:cNvPr id="9" name="Rechteck 8"/>
            <p:cNvSpPr/>
            <p:nvPr userDrawn="1"/>
          </p:nvSpPr>
          <p:spPr>
            <a:xfrm>
              <a:off x="0" y="2214554"/>
              <a:ext cx="9358346" cy="4643446"/>
            </a:xfrm>
            <a:prstGeom prst="rect">
              <a:avLst/>
            </a:prstGeom>
            <a:solidFill>
              <a:srgbClr val="FF99FF"/>
            </a:solidFill>
            <a:ln>
              <a:solidFill>
                <a:srgbClr val="FF99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solidFill>
                  <a:srgbClr val="FFFFFF"/>
                </a:solidFill>
              </a:endParaRPr>
            </a:p>
          </p:txBody>
        </p:sp>
        <p:sp>
          <p:nvSpPr>
            <p:cNvPr id="10" name="Textfeld 9"/>
            <p:cNvSpPr txBox="1"/>
            <p:nvPr userDrawn="1"/>
          </p:nvSpPr>
          <p:spPr>
            <a:xfrm>
              <a:off x="1428728" y="4354305"/>
              <a:ext cx="6286544" cy="646331"/>
            </a:xfrm>
            <a:prstGeom prst="rect">
              <a:avLst/>
            </a:prstGeom>
            <a:noFill/>
          </p:spPr>
          <p:txBody>
            <a:bodyPr wrap="square" rtlCol="0">
              <a:spAutoFit/>
            </a:bodyPr>
            <a:lstStyle/>
            <a:p>
              <a:r>
                <a:rPr lang="de-DE" dirty="0" smtClean="0">
                  <a:solidFill>
                    <a:srgbClr val="000000"/>
                  </a:solidFill>
                </a:rPr>
                <a:t>Fügen Sie auf der Masterfolie ein frei wählbares Bild ein (z.B. passend zum Vortrag)</a:t>
              </a:r>
            </a:p>
          </p:txBody>
        </p:sp>
      </p:grpSp>
      <p:pic>
        <p:nvPicPr>
          <p:cNvPr id="26635" name="Picture 9" descr="II_rahmen_neu_titel"/>
          <p:cNvPicPr>
            <a:picLocks noChangeAspect="1" noChangeArrowheads="1"/>
          </p:cNvPicPr>
          <p:nvPr userDrawn="1"/>
        </p:nvPicPr>
        <p:blipFill>
          <a:blip r:embed="rId2" cstate="print"/>
          <a:srcRect/>
          <a:stretch>
            <a:fillRect/>
          </a:stretch>
        </p:blipFill>
        <p:spPr bwMode="auto">
          <a:xfrm>
            <a:off x="0" y="-24"/>
            <a:ext cx="9144000" cy="6870700"/>
          </a:xfrm>
          <a:prstGeom prst="rect">
            <a:avLst/>
          </a:prstGeom>
          <a:noFill/>
          <a:ln w="9525">
            <a:noFill/>
            <a:miter lim="800000"/>
            <a:headEnd/>
            <a:tailEnd/>
          </a:ln>
        </p:spPr>
      </p:pic>
      <p:sp>
        <p:nvSpPr>
          <p:cNvPr id="12" name="Text Box 14"/>
          <p:cNvSpPr txBox="1">
            <a:spLocks noChangeArrowheads="1"/>
          </p:cNvSpPr>
          <p:nvPr userDrawn="1"/>
        </p:nvSpPr>
        <p:spPr bwMode="auto">
          <a:xfrm>
            <a:off x="396875" y="6475413"/>
            <a:ext cx="3670300" cy="244475"/>
          </a:xfrm>
          <a:prstGeom prst="rect">
            <a:avLst/>
          </a:prstGeom>
          <a:noFill/>
          <a:ln w="9525">
            <a:noFill/>
            <a:miter lim="800000"/>
            <a:headEnd/>
            <a:tailEnd/>
          </a:ln>
          <a:effectLst/>
        </p:spPr>
        <p:txBody>
          <a:bodyPr lIns="0" tIns="0" rIns="0" bIns="0">
            <a:spAutoFit/>
          </a:bodyPr>
          <a:lstStyle/>
          <a:p>
            <a:r>
              <a:rPr lang="de-DE" sz="800">
                <a:solidFill>
                  <a:srgbClr val="000000"/>
                </a:solidFill>
              </a:rPr>
              <a:t>KIT – Universität des Landes Baden-Württemberg und</a:t>
            </a:r>
          </a:p>
          <a:p>
            <a:r>
              <a:rPr lang="de-DE" sz="800">
                <a:solidFill>
                  <a:srgbClr val="000000"/>
                </a:solidFill>
              </a:rPr>
              <a:t>nationales Forschungszentrum in der Helmholtz-Gemeinschaft</a:t>
            </a:r>
          </a:p>
        </p:txBody>
      </p:sp>
      <p:sp>
        <p:nvSpPr>
          <p:cNvPr id="14" name="Text Box 14"/>
          <p:cNvSpPr txBox="1">
            <a:spLocks noChangeArrowheads="1"/>
          </p:cNvSpPr>
          <p:nvPr userDrawn="1"/>
        </p:nvSpPr>
        <p:spPr bwMode="auto">
          <a:xfrm>
            <a:off x="7318375" y="6497638"/>
            <a:ext cx="1727200" cy="244475"/>
          </a:xfrm>
          <a:prstGeom prst="rect">
            <a:avLst/>
          </a:prstGeom>
          <a:noFill/>
          <a:ln w="9525">
            <a:noFill/>
            <a:miter lim="800000"/>
            <a:headEnd/>
            <a:tailEnd/>
          </a:ln>
          <a:effectLst/>
        </p:spPr>
        <p:txBody>
          <a:bodyPr lIns="0" tIns="0" rIns="0" bIns="0">
            <a:spAutoFit/>
          </a:bodyPr>
          <a:lstStyle/>
          <a:p>
            <a:pPr algn="r">
              <a:defRPr/>
            </a:pPr>
            <a:r>
              <a:rPr lang="de-DE" sz="1600" b="1">
                <a:solidFill>
                  <a:srgbClr val="FFFFFF"/>
                </a:solidFill>
              </a:rPr>
              <a:t>www.kit.edu</a:t>
            </a:r>
          </a:p>
        </p:txBody>
      </p:sp>
      <p:pic>
        <p:nvPicPr>
          <p:cNvPr id="26639" name="Picture 11" descr="KIT-Logo-rgb_de"/>
          <p:cNvPicPr>
            <a:picLocks noChangeAspect="1" noChangeArrowheads="1"/>
          </p:cNvPicPr>
          <p:nvPr userDrawn="1"/>
        </p:nvPicPr>
        <p:blipFill>
          <a:blip r:embed="rId3" cstate="print"/>
          <a:srcRect/>
          <a:stretch>
            <a:fillRect/>
          </a:stretch>
        </p:blipFill>
        <p:spPr bwMode="auto">
          <a:xfrm>
            <a:off x="395288" y="333375"/>
            <a:ext cx="1619250" cy="747713"/>
          </a:xfrm>
          <a:prstGeom prst="rect">
            <a:avLst/>
          </a:prstGeom>
          <a:noFill/>
          <a:ln w="9525">
            <a:noFill/>
            <a:miter lim="800000"/>
            <a:headEnd/>
            <a:tailEnd/>
          </a:ln>
        </p:spPr>
      </p:pic>
      <p:pic>
        <p:nvPicPr>
          <p:cNvPr id="1026" name="Picture 2"/>
          <p:cNvPicPr>
            <a:picLocks noChangeAspect="1" noChangeArrowheads="1"/>
          </p:cNvPicPr>
          <p:nvPr userDrawn="1"/>
        </p:nvPicPr>
        <p:blipFill>
          <a:blip r:embed="rId4" cstate="print"/>
          <a:srcRect/>
          <a:stretch>
            <a:fillRect/>
          </a:stretch>
        </p:blipFill>
        <p:spPr bwMode="auto">
          <a:xfrm>
            <a:off x="0" y="2714620"/>
            <a:ext cx="9144000" cy="3643338"/>
          </a:xfrm>
          <a:prstGeom prst="rect">
            <a:avLst/>
          </a:prstGeom>
          <a:noFill/>
          <a:ln w="9525">
            <a:noFill/>
            <a:miter lim="800000"/>
            <a:headEnd/>
            <a:tailEnd/>
          </a:ln>
          <a:effectLst/>
        </p:spPr>
      </p:pic>
    </p:spTree>
  </p:cSld>
  <p:clrMapOvr>
    <a:masterClrMapping/>
  </p:clrMapOvr>
  <p:transition>
    <p:pull/>
  </p:transition>
  <p:hf hdr="0"/>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idx="1"/>
          </p:nvPr>
        </p:nvSpPr>
        <p:spPr/>
        <p:txBody>
          <a:bodyPr/>
          <a:lstStyle/>
          <a:p>
            <a:pPr lvl="0"/>
            <a:r>
              <a:rPr lang="de-DE" dirty="0" smtClean="0"/>
              <a:t>Textmasterformate durch Klicken bearbeiten</a:t>
            </a:r>
          </a:p>
          <a:p>
            <a:pPr lvl="1"/>
            <a:r>
              <a:rPr lang="de-DE" dirty="0" smtClean="0"/>
              <a:t>Zweite Ebene</a:t>
            </a:r>
          </a:p>
          <a:p>
            <a:pPr lvl="2"/>
            <a:r>
              <a:rPr lang="de-DE" dirty="0" smtClean="0"/>
              <a:t>Dritte Ebene</a:t>
            </a:r>
          </a:p>
          <a:p>
            <a:pPr lvl="3"/>
            <a:r>
              <a:rPr lang="de-DE" dirty="0" smtClean="0"/>
              <a:t>Vierte Ebene</a:t>
            </a:r>
          </a:p>
          <a:p>
            <a:pPr lvl="4"/>
            <a:r>
              <a:rPr lang="de-DE" dirty="0" smtClean="0"/>
              <a:t>Fünfte Ebene</a:t>
            </a:r>
            <a:endParaRPr lang="de-DE" dirty="0"/>
          </a:p>
        </p:txBody>
      </p:sp>
      <p:sp>
        <p:nvSpPr>
          <p:cNvPr id="4" name="Rectangle 12"/>
          <p:cNvSpPr>
            <a:spLocks noGrp="1" noChangeArrowheads="1"/>
          </p:cNvSpPr>
          <p:nvPr>
            <p:ph type="ftr" sz="quarter" idx="10"/>
          </p:nvPr>
        </p:nvSpPr>
        <p:spPr>
          <a:xfrm>
            <a:off x="1701800" y="6445250"/>
            <a:ext cx="5799158" cy="360363"/>
          </a:xfrm>
          <a:prstGeom prst="rect">
            <a:avLst/>
          </a:prstGeom>
          <a:ln/>
        </p:spPr>
        <p:txBody>
          <a:bodyPr/>
          <a:lstStyle>
            <a:lvl1pPr>
              <a:defRPr/>
            </a:lvl1pPr>
          </a:lstStyle>
          <a:p>
            <a:r>
              <a:rPr lang="de-DE" dirty="0" smtClean="0">
                <a:solidFill>
                  <a:srgbClr val="000000"/>
                </a:solidFill>
              </a:rPr>
              <a:t>Dr. Philipp Fondermann	</a:t>
            </a:r>
            <a:r>
              <a:rPr lang="de-DE" i="1" dirty="0" smtClean="0">
                <a:solidFill>
                  <a:srgbClr val="000000"/>
                </a:solidFill>
              </a:rPr>
              <a:t>Forschungsinformationssystem am KIT – Potential und Probleme</a:t>
            </a:r>
            <a:endParaRPr lang="de-DE" i="1" dirty="0">
              <a:solidFill>
                <a:srgbClr val="000000"/>
              </a:solidFill>
            </a:endParaRPr>
          </a:p>
        </p:txBody>
      </p:sp>
    </p:spTree>
  </p:cSld>
  <p:clrMapOvr>
    <a:masterClrMapping/>
  </p:clrMapOvr>
  <p:transition>
    <p:pull/>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de-DE" smtClean="0"/>
              <a:t>Titelmasterformat durch Klicken bearbeiten</a:t>
            </a:r>
            <a:endParaRPr lang="de-DE"/>
          </a:p>
        </p:txBody>
      </p:sp>
      <p:sp>
        <p:nvSpPr>
          <p:cNvPr id="3" name="Textplatzhalt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e-DE" smtClean="0"/>
              <a:t>Textmasterformate durch Klicken bearbeiten</a:t>
            </a:r>
          </a:p>
        </p:txBody>
      </p:sp>
      <p:sp>
        <p:nvSpPr>
          <p:cNvPr id="4" name="Rectangle 12"/>
          <p:cNvSpPr>
            <a:spLocks noGrp="1" noChangeArrowheads="1"/>
          </p:cNvSpPr>
          <p:nvPr>
            <p:ph type="ftr" sz="quarter" idx="10"/>
          </p:nvPr>
        </p:nvSpPr>
        <p:spPr>
          <a:xfrm>
            <a:off x="1701800" y="6445250"/>
            <a:ext cx="5084778" cy="360363"/>
          </a:xfrm>
          <a:prstGeom prst="rect">
            <a:avLst/>
          </a:prstGeom>
          <a:ln/>
        </p:spPr>
        <p:txBody>
          <a:bodyPr/>
          <a:lstStyle>
            <a:lvl1pPr>
              <a:defRPr/>
            </a:lvl1pPr>
          </a:lstStyle>
          <a:p>
            <a:r>
              <a:rPr lang="de-DE">
                <a:solidFill>
                  <a:srgbClr val="000000"/>
                </a:solidFill>
              </a:rPr>
              <a:t>Prof. Max Mustermann - Präsentationstitel</a:t>
            </a:r>
          </a:p>
        </p:txBody>
      </p:sp>
    </p:spTree>
  </p:cSld>
  <p:clrMapOvr>
    <a:masterClrMapping/>
  </p:clrMapOvr>
  <p:transition>
    <p:pull/>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sz="half" idx="1"/>
          </p:nvPr>
        </p:nvSpPr>
        <p:spPr>
          <a:xfrm>
            <a:off x="392113" y="1198563"/>
            <a:ext cx="4102100" cy="48942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Inhaltsplatzhalter 3"/>
          <p:cNvSpPr>
            <a:spLocks noGrp="1"/>
          </p:cNvSpPr>
          <p:nvPr>
            <p:ph sz="half" idx="2"/>
          </p:nvPr>
        </p:nvSpPr>
        <p:spPr>
          <a:xfrm>
            <a:off x="4646613" y="1198563"/>
            <a:ext cx="4102100" cy="48942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Rectangle 12"/>
          <p:cNvSpPr>
            <a:spLocks noGrp="1" noChangeArrowheads="1"/>
          </p:cNvSpPr>
          <p:nvPr>
            <p:ph type="ftr" sz="quarter" idx="10"/>
          </p:nvPr>
        </p:nvSpPr>
        <p:spPr>
          <a:xfrm>
            <a:off x="1701800" y="6445250"/>
            <a:ext cx="5084778" cy="360363"/>
          </a:xfrm>
          <a:prstGeom prst="rect">
            <a:avLst/>
          </a:prstGeom>
          <a:ln/>
        </p:spPr>
        <p:txBody>
          <a:bodyPr/>
          <a:lstStyle>
            <a:lvl1pPr>
              <a:defRPr/>
            </a:lvl1pPr>
          </a:lstStyle>
          <a:p>
            <a:r>
              <a:rPr lang="de-DE">
                <a:solidFill>
                  <a:srgbClr val="000000"/>
                </a:solidFill>
              </a:rPr>
              <a:t>Prof. Max Mustermann - Präsentationstitel</a:t>
            </a:r>
          </a:p>
        </p:txBody>
      </p:sp>
    </p:spTree>
  </p:cSld>
  <p:clrMapOvr>
    <a:masterClrMapping/>
  </p:clrMapOvr>
  <p:transition>
    <p:pull/>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p:spPr>
        <p:txBody>
          <a:bodyPr/>
          <a:lstStyle>
            <a:lvl1pPr>
              <a:defRPr/>
            </a:lvl1pPr>
          </a:lstStyle>
          <a:p>
            <a:r>
              <a:rPr lang="de-DE" smtClean="0"/>
              <a:t>Titelmasterformat durch Klicken bearbeiten</a:t>
            </a:r>
            <a:endParaRPr lang="de-DE"/>
          </a:p>
        </p:txBody>
      </p:sp>
      <p:sp>
        <p:nvSpPr>
          <p:cNvPr id="3" name="Textplatzhalt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Textmasterformate durch Klicken bearbeiten</a:t>
            </a:r>
          </a:p>
        </p:txBody>
      </p:sp>
      <p:sp>
        <p:nvSpPr>
          <p:cNvPr id="4" name="Inhaltsplatzhalt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Textplatzhalt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Textmasterformate durch Klicken bearbeiten</a:t>
            </a:r>
          </a:p>
        </p:txBody>
      </p:sp>
      <p:sp>
        <p:nvSpPr>
          <p:cNvPr id="6" name="Inhaltsplatzhalt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7" name="Rectangle 12"/>
          <p:cNvSpPr>
            <a:spLocks noGrp="1" noChangeArrowheads="1"/>
          </p:cNvSpPr>
          <p:nvPr>
            <p:ph type="ftr" sz="quarter" idx="10"/>
          </p:nvPr>
        </p:nvSpPr>
        <p:spPr>
          <a:xfrm>
            <a:off x="1701800" y="6445250"/>
            <a:ext cx="5084778" cy="360363"/>
          </a:xfrm>
          <a:prstGeom prst="rect">
            <a:avLst/>
          </a:prstGeom>
          <a:ln/>
        </p:spPr>
        <p:txBody>
          <a:bodyPr/>
          <a:lstStyle>
            <a:lvl1pPr>
              <a:defRPr/>
            </a:lvl1pPr>
          </a:lstStyle>
          <a:p>
            <a:r>
              <a:rPr lang="de-DE">
                <a:solidFill>
                  <a:srgbClr val="000000"/>
                </a:solidFill>
              </a:rPr>
              <a:t>Prof. Max Mustermann - Präsentationstitel</a:t>
            </a:r>
          </a:p>
        </p:txBody>
      </p:sp>
    </p:spTree>
  </p:cSld>
  <p:clrMapOvr>
    <a:masterClrMapping/>
  </p:clrMapOvr>
  <p:transition>
    <p:pull/>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Rectangle 12"/>
          <p:cNvSpPr>
            <a:spLocks noGrp="1" noChangeArrowheads="1"/>
          </p:cNvSpPr>
          <p:nvPr>
            <p:ph type="ftr" sz="quarter" idx="10"/>
          </p:nvPr>
        </p:nvSpPr>
        <p:spPr>
          <a:xfrm>
            <a:off x="1701800" y="6445250"/>
            <a:ext cx="5727720" cy="360363"/>
          </a:xfrm>
          <a:prstGeom prst="rect">
            <a:avLst/>
          </a:prstGeom>
          <a:ln/>
        </p:spPr>
        <p:txBody>
          <a:bodyPr/>
          <a:lstStyle>
            <a:lvl1pPr>
              <a:defRPr/>
            </a:lvl1pPr>
          </a:lstStyle>
          <a:p>
            <a:r>
              <a:rPr lang="de-DE" dirty="0" smtClean="0">
                <a:solidFill>
                  <a:srgbClr val="000000"/>
                </a:solidFill>
              </a:rPr>
              <a:t>Dr. Philipp Fondermann	</a:t>
            </a:r>
            <a:r>
              <a:rPr lang="de-DE" i="1" dirty="0" smtClean="0">
                <a:solidFill>
                  <a:srgbClr val="000000"/>
                </a:solidFill>
              </a:rPr>
              <a:t>Forschungsinformationssystem am KIT – Potential und Probleme</a:t>
            </a:r>
            <a:endParaRPr lang="de-DE" i="1" dirty="0">
              <a:solidFill>
                <a:srgbClr val="000000"/>
              </a:solidFill>
            </a:endParaRPr>
          </a:p>
        </p:txBody>
      </p:sp>
    </p:spTree>
  </p:cSld>
  <p:clrMapOvr>
    <a:masterClrMapping/>
  </p:clrMapOvr>
  <p:transition>
    <p:pull/>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Rectangle 12"/>
          <p:cNvSpPr>
            <a:spLocks noGrp="1" noChangeArrowheads="1"/>
          </p:cNvSpPr>
          <p:nvPr>
            <p:ph type="ftr" sz="quarter" idx="10"/>
          </p:nvPr>
        </p:nvSpPr>
        <p:spPr>
          <a:xfrm>
            <a:off x="1701800" y="6445250"/>
            <a:ext cx="6013472" cy="360363"/>
          </a:xfrm>
          <a:prstGeom prst="rect">
            <a:avLst/>
          </a:prstGeom>
          <a:ln/>
        </p:spPr>
        <p:txBody>
          <a:bodyPr/>
          <a:lstStyle>
            <a:lvl1pPr>
              <a:defRPr/>
            </a:lvl1pPr>
          </a:lstStyle>
          <a:p>
            <a:r>
              <a:rPr lang="de-DE" dirty="0" smtClean="0">
                <a:solidFill>
                  <a:srgbClr val="000000"/>
                </a:solidFill>
              </a:rPr>
              <a:t>Dr. Philipp Fondermann	</a:t>
            </a:r>
            <a:r>
              <a:rPr lang="de-DE" i="1" dirty="0" smtClean="0">
                <a:solidFill>
                  <a:srgbClr val="000000"/>
                </a:solidFill>
              </a:rPr>
              <a:t>Forschungsinformationssystem am KIT – Potential und Probleme</a:t>
            </a:r>
            <a:endParaRPr lang="de-DE" i="1" dirty="0">
              <a:solidFill>
                <a:srgbClr val="000000"/>
              </a:solidFill>
            </a:endParaRPr>
          </a:p>
        </p:txBody>
      </p:sp>
    </p:spTree>
  </p:cSld>
  <p:clrMapOvr>
    <a:masterClrMapping/>
  </p:clrMapOvr>
  <p:transition>
    <p:pull/>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lstStyle>
            <a:lvl1pPr algn="l">
              <a:defRPr sz="2000" b="1"/>
            </a:lvl1pPr>
          </a:lstStyle>
          <a:p>
            <a:r>
              <a:rPr lang="de-DE" smtClean="0"/>
              <a:t>Titelmasterformat durch Klicken bearbeiten</a:t>
            </a:r>
            <a:endParaRPr lang="de-DE"/>
          </a:p>
        </p:txBody>
      </p:sp>
      <p:sp>
        <p:nvSpPr>
          <p:cNvPr id="3" name="Inhaltsplatzhalt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Textplatzhalt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Textmasterformate durch Klicken bearbeiten</a:t>
            </a:r>
          </a:p>
        </p:txBody>
      </p:sp>
      <p:sp>
        <p:nvSpPr>
          <p:cNvPr id="5" name="Rectangle 12"/>
          <p:cNvSpPr>
            <a:spLocks noGrp="1" noChangeArrowheads="1"/>
          </p:cNvSpPr>
          <p:nvPr>
            <p:ph type="ftr" sz="quarter" idx="10"/>
          </p:nvPr>
        </p:nvSpPr>
        <p:spPr>
          <a:xfrm>
            <a:off x="1701800" y="6445250"/>
            <a:ext cx="5084778" cy="360363"/>
          </a:xfrm>
          <a:prstGeom prst="rect">
            <a:avLst/>
          </a:prstGeom>
          <a:ln/>
        </p:spPr>
        <p:txBody>
          <a:bodyPr/>
          <a:lstStyle>
            <a:lvl1pPr>
              <a:defRPr/>
            </a:lvl1pPr>
          </a:lstStyle>
          <a:p>
            <a:r>
              <a:rPr lang="de-DE">
                <a:solidFill>
                  <a:srgbClr val="000000"/>
                </a:solidFill>
              </a:rPr>
              <a:t>Prof. Max Mustermann - Präsentationstitel</a:t>
            </a:r>
          </a:p>
        </p:txBody>
      </p:sp>
    </p:spTree>
  </p:cSld>
  <p:clrMapOvr>
    <a:masterClrMapping/>
  </p:clrMapOvr>
  <p:transition>
    <p:pull/>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lstStyle>
            <a:lvl1pPr algn="l">
              <a:defRPr sz="2000" b="1"/>
            </a:lvl1pPr>
          </a:lstStyle>
          <a:p>
            <a:r>
              <a:rPr lang="de-DE" smtClean="0"/>
              <a:t>Titelmasterformat durch Klicken bearbeiten</a:t>
            </a:r>
            <a:endParaRPr lang="de-DE"/>
          </a:p>
        </p:txBody>
      </p:sp>
      <p:sp>
        <p:nvSpPr>
          <p:cNvPr id="3" name="Bildplatzhalt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de-DE" noProof="0" smtClean="0"/>
              <a:t>Bild durch Klicken auf Symbol hinzufügen</a:t>
            </a:r>
          </a:p>
        </p:txBody>
      </p:sp>
      <p:sp>
        <p:nvSpPr>
          <p:cNvPr id="4" name="Textplatzhalt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Textmasterformate durch Klicken bearbeiten</a:t>
            </a:r>
          </a:p>
        </p:txBody>
      </p:sp>
      <p:sp>
        <p:nvSpPr>
          <p:cNvPr id="5" name="Rectangle 12"/>
          <p:cNvSpPr>
            <a:spLocks noGrp="1" noChangeArrowheads="1"/>
          </p:cNvSpPr>
          <p:nvPr>
            <p:ph type="ftr" sz="quarter" idx="10"/>
          </p:nvPr>
        </p:nvSpPr>
        <p:spPr>
          <a:xfrm>
            <a:off x="1701800" y="6445250"/>
            <a:ext cx="5084778" cy="360363"/>
          </a:xfrm>
          <a:prstGeom prst="rect">
            <a:avLst/>
          </a:prstGeom>
          <a:ln/>
        </p:spPr>
        <p:txBody>
          <a:bodyPr/>
          <a:lstStyle>
            <a:lvl1pPr>
              <a:defRPr/>
            </a:lvl1pPr>
          </a:lstStyle>
          <a:p>
            <a:r>
              <a:rPr lang="de-DE">
                <a:solidFill>
                  <a:srgbClr val="000000"/>
                </a:solidFill>
              </a:rPr>
              <a:t>Prof. Max Mustermann - Präsentationstitel</a:t>
            </a:r>
          </a:p>
        </p:txBody>
      </p:sp>
    </p:spTree>
  </p:cSld>
  <p:clrMapOvr>
    <a:masterClrMapping/>
  </p:clrMapOvr>
  <p:transition>
    <p:pull/>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Vertikaler Textplatzhalter 2"/>
          <p:cNvSpPr>
            <a:spLocks noGrp="1"/>
          </p:cNvSpPr>
          <p:nvPr>
            <p:ph type="body" orient="vert" idx="1"/>
          </p:nvPr>
        </p:nvSpPr>
        <p:spPr/>
        <p:txBody>
          <a:bodyPr vert="eaVert"/>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Rectangle 12"/>
          <p:cNvSpPr>
            <a:spLocks noGrp="1" noChangeArrowheads="1"/>
          </p:cNvSpPr>
          <p:nvPr>
            <p:ph type="ftr" sz="quarter" idx="10"/>
          </p:nvPr>
        </p:nvSpPr>
        <p:spPr>
          <a:xfrm>
            <a:off x="1701800" y="6445250"/>
            <a:ext cx="5084778" cy="360363"/>
          </a:xfrm>
          <a:prstGeom prst="rect">
            <a:avLst/>
          </a:prstGeom>
          <a:ln/>
        </p:spPr>
        <p:txBody>
          <a:bodyPr/>
          <a:lstStyle>
            <a:lvl1pPr>
              <a:defRPr/>
            </a:lvl1pPr>
          </a:lstStyle>
          <a:p>
            <a:r>
              <a:rPr lang="de-DE">
                <a:solidFill>
                  <a:srgbClr val="000000"/>
                </a:solidFill>
              </a:rPr>
              <a:t>Prof. Max Mustermann - Präsentationstitel</a:t>
            </a:r>
          </a:p>
        </p:txBody>
      </p:sp>
    </p:spTree>
  </p:cSld>
  <p:clrMapOvr>
    <a:masterClrMapping/>
  </p:clrMapOvr>
  <p:transition>
    <p:pull/>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659563" y="333375"/>
            <a:ext cx="2089150" cy="5759450"/>
          </a:xfrm>
        </p:spPr>
        <p:txBody>
          <a:bodyPr vert="eaVert"/>
          <a:lstStyle/>
          <a:p>
            <a:r>
              <a:rPr lang="de-DE" smtClean="0"/>
              <a:t>Titelmasterformat durch Klicken bearbeiten</a:t>
            </a:r>
            <a:endParaRPr lang="de-DE"/>
          </a:p>
        </p:txBody>
      </p:sp>
      <p:sp>
        <p:nvSpPr>
          <p:cNvPr id="3" name="Vertikaler Textplatzhalter 2"/>
          <p:cNvSpPr>
            <a:spLocks noGrp="1"/>
          </p:cNvSpPr>
          <p:nvPr>
            <p:ph type="body" orient="vert" idx="1"/>
          </p:nvPr>
        </p:nvSpPr>
        <p:spPr>
          <a:xfrm>
            <a:off x="390525" y="333375"/>
            <a:ext cx="6116638" cy="5759450"/>
          </a:xfrm>
        </p:spPr>
        <p:txBody>
          <a:bodyPr vert="eaVert"/>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Rectangle 12"/>
          <p:cNvSpPr>
            <a:spLocks noGrp="1" noChangeArrowheads="1"/>
          </p:cNvSpPr>
          <p:nvPr>
            <p:ph type="ftr" sz="quarter" idx="10"/>
          </p:nvPr>
        </p:nvSpPr>
        <p:spPr>
          <a:xfrm>
            <a:off x="1701800" y="6445250"/>
            <a:ext cx="5084778" cy="360363"/>
          </a:xfrm>
          <a:prstGeom prst="rect">
            <a:avLst/>
          </a:prstGeom>
          <a:ln/>
        </p:spPr>
        <p:txBody>
          <a:bodyPr/>
          <a:lstStyle>
            <a:lvl1pPr>
              <a:defRPr/>
            </a:lvl1pPr>
          </a:lstStyle>
          <a:p>
            <a:r>
              <a:rPr lang="de-DE">
                <a:solidFill>
                  <a:srgbClr val="000000"/>
                </a:solidFill>
              </a:rPr>
              <a:t>Prof. Max Mustermann - Präsentationstitel</a:t>
            </a:r>
          </a:p>
        </p:txBody>
      </p:sp>
    </p:spTree>
  </p:cSld>
  <p:clrMapOvr>
    <a:masterClrMapping/>
  </p:clrMapOvr>
  <p:transition>
    <p:pull/>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18" Type="http://schemas.openxmlformats.org/officeDocument/2006/relationships/image" Target="../media/image6.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image" Target="../media/image5.png"/><Relationship Id="rId2" Type="http://schemas.openxmlformats.org/officeDocument/2006/relationships/slideLayout" Target="../slideLayouts/slideLayout2.xml"/><Relationship Id="rId16"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19" Type="http://schemas.openxmlformats.org/officeDocument/2006/relationships/image" Target="../media/image7.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18" Type="http://schemas.openxmlformats.org/officeDocument/2006/relationships/image" Target="../media/image6.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17" Type="http://schemas.openxmlformats.org/officeDocument/2006/relationships/image" Target="../media/image5.png"/><Relationship Id="rId2" Type="http://schemas.openxmlformats.org/officeDocument/2006/relationships/slideLayout" Target="../slideLayouts/slideLayout13.xml"/><Relationship Id="rId16" Type="http://schemas.openxmlformats.org/officeDocument/2006/relationships/image" Target="../media/image4.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3.png"/><Relationship Id="rId10" Type="http://schemas.openxmlformats.org/officeDocument/2006/relationships/slideLayout" Target="../slideLayouts/slideLayout21.xml"/><Relationship Id="rId19" Type="http://schemas.openxmlformats.org/officeDocument/2006/relationships/image" Target="../media/image7.png"/><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18" Type="http://schemas.openxmlformats.org/officeDocument/2006/relationships/image" Target="../media/image6.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17" Type="http://schemas.openxmlformats.org/officeDocument/2006/relationships/image" Target="../media/image5.png"/><Relationship Id="rId2" Type="http://schemas.openxmlformats.org/officeDocument/2006/relationships/slideLayout" Target="../slideLayouts/slideLayout24.xml"/><Relationship Id="rId16" Type="http://schemas.openxmlformats.org/officeDocument/2006/relationships/image" Target="../media/image4.png"/><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image" Target="../media/image3.png"/><Relationship Id="rId10" Type="http://schemas.openxmlformats.org/officeDocument/2006/relationships/slideLayout" Target="../slideLayouts/slideLayout32.xml"/><Relationship Id="rId19" Type="http://schemas.openxmlformats.org/officeDocument/2006/relationships/image" Target="../media/image7.png"/><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alphaModFix amt="50000"/>
            <a:lum/>
          </a:blip>
          <a:srcRect/>
          <a:stretch>
            <a:fillRect t="-3000" b="-3000"/>
          </a:stretch>
        </a:blipFill>
        <a:effectLst/>
      </p:bgPr>
    </p:bg>
    <p:spTree>
      <p:nvGrpSpPr>
        <p:cNvPr id="1" name=""/>
        <p:cNvGrpSpPr/>
        <p:nvPr/>
      </p:nvGrpSpPr>
      <p:grpSpPr>
        <a:xfrm>
          <a:off x="0" y="0"/>
          <a:ext cx="0" cy="0"/>
          <a:chOff x="0" y="0"/>
          <a:chExt cx="0" cy="0"/>
        </a:xfrm>
      </p:grpSpPr>
      <p:pic>
        <p:nvPicPr>
          <p:cNvPr id="1026" name="Picture 9" descr="II_rahmen_neu_folge"/>
          <p:cNvPicPr>
            <a:picLocks noChangeAspect="1" noChangeArrowheads="1"/>
          </p:cNvPicPr>
          <p:nvPr/>
        </p:nvPicPr>
        <p:blipFill>
          <a:blip r:embed="rId14" cstate="print"/>
          <a:srcRect/>
          <a:stretch>
            <a:fillRect/>
          </a:stretch>
        </p:blipFill>
        <p:spPr bwMode="auto">
          <a:xfrm>
            <a:off x="0" y="0"/>
            <a:ext cx="9144000" cy="6858000"/>
          </a:xfrm>
          <a:prstGeom prst="rect">
            <a:avLst/>
          </a:prstGeom>
          <a:noFill/>
          <a:ln w="9525">
            <a:noFill/>
            <a:miter lim="800000"/>
            <a:headEnd/>
            <a:tailEnd/>
          </a:ln>
        </p:spPr>
      </p:pic>
      <p:sp>
        <p:nvSpPr>
          <p:cNvPr id="1027" name="Rectangle 2"/>
          <p:cNvSpPr>
            <a:spLocks noGrp="1" noChangeArrowheads="1"/>
          </p:cNvSpPr>
          <p:nvPr>
            <p:ph type="title"/>
          </p:nvPr>
        </p:nvSpPr>
        <p:spPr bwMode="auto">
          <a:xfrm>
            <a:off x="390525" y="333375"/>
            <a:ext cx="6911975" cy="561975"/>
          </a:xfrm>
          <a:prstGeom prst="rect">
            <a:avLst/>
          </a:prstGeom>
          <a:noFill/>
          <a:ln w="9525">
            <a:noFill/>
            <a:miter lim="800000"/>
            <a:headEnd/>
            <a:tailEnd/>
          </a:ln>
        </p:spPr>
        <p:txBody>
          <a:bodyPr vert="horz" wrap="square" lIns="0" tIns="0" rIns="0" bIns="0" numCol="1" anchor="b" anchorCtr="0" compatLnSpc="1">
            <a:prstTxWarp prst="textNoShape">
              <a:avLst/>
            </a:prstTxWarp>
          </a:bodyPr>
          <a:lstStyle/>
          <a:p>
            <a:pPr lvl="0"/>
            <a:r>
              <a:rPr lang="de-DE" smtClean="0"/>
              <a:t>Folientitel durch klicken hinzufügen</a:t>
            </a:r>
          </a:p>
        </p:txBody>
      </p:sp>
      <p:sp>
        <p:nvSpPr>
          <p:cNvPr id="1028" name="Rectangle 3"/>
          <p:cNvSpPr>
            <a:spLocks noGrp="1" noChangeArrowheads="1"/>
          </p:cNvSpPr>
          <p:nvPr>
            <p:ph type="body" idx="1"/>
          </p:nvPr>
        </p:nvSpPr>
        <p:spPr bwMode="auto">
          <a:xfrm>
            <a:off x="392113" y="1198563"/>
            <a:ext cx="8356600" cy="4894262"/>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dirty="0" smtClean="0"/>
              <a:t>Karlsruhe Institute </a:t>
            </a:r>
            <a:r>
              <a:rPr lang="de-DE" dirty="0" err="1" smtClean="0"/>
              <a:t>of</a:t>
            </a:r>
            <a:r>
              <a:rPr lang="de-DE" dirty="0" smtClean="0"/>
              <a:t> Technology (KIT).</a:t>
            </a:r>
          </a:p>
          <a:p>
            <a:pPr lvl="1"/>
            <a:r>
              <a:rPr lang="de-DE" dirty="0" smtClean="0"/>
              <a:t>Zweite Ebene</a:t>
            </a:r>
          </a:p>
          <a:p>
            <a:pPr lvl="2"/>
            <a:r>
              <a:rPr lang="de-DE" dirty="0" smtClean="0"/>
              <a:t>Dritte Ebene</a:t>
            </a:r>
          </a:p>
          <a:p>
            <a:pPr lvl="3"/>
            <a:r>
              <a:rPr lang="de-DE" dirty="0" smtClean="0"/>
              <a:t>Vierte Ebene</a:t>
            </a:r>
          </a:p>
          <a:p>
            <a:pPr lvl="4"/>
            <a:r>
              <a:rPr lang="de-DE" dirty="0" smtClean="0"/>
              <a:t>Fünfte Ebene</a:t>
            </a:r>
          </a:p>
        </p:txBody>
      </p:sp>
      <p:sp>
        <p:nvSpPr>
          <p:cNvPr id="1035" name="Text Box 11"/>
          <p:cNvSpPr txBox="1">
            <a:spLocks noChangeArrowheads="1"/>
          </p:cNvSpPr>
          <p:nvPr/>
        </p:nvSpPr>
        <p:spPr bwMode="auto">
          <a:xfrm>
            <a:off x="250825" y="6445250"/>
            <a:ext cx="325438" cy="215900"/>
          </a:xfrm>
          <a:prstGeom prst="rect">
            <a:avLst/>
          </a:prstGeom>
          <a:noFill/>
          <a:ln w="9525">
            <a:noFill/>
            <a:miter lim="800000"/>
            <a:headEnd/>
            <a:tailEnd/>
          </a:ln>
          <a:effectLst/>
        </p:spPr>
        <p:txBody>
          <a:bodyPr lIns="0" tIns="0" rIns="0" bIns="0"/>
          <a:lstStyle/>
          <a:p>
            <a:pPr>
              <a:spcBef>
                <a:spcPct val="50000"/>
              </a:spcBef>
              <a:defRPr/>
            </a:pPr>
            <a:fld id="{643774FD-E815-4B85-B421-6F4167BD583D}" type="slidenum">
              <a:rPr lang="de-DE" sz="900" b="1"/>
              <a:pPr>
                <a:spcBef>
                  <a:spcPct val="50000"/>
                </a:spcBef>
                <a:defRPr/>
              </a:pPr>
              <a:t>‹Nr.›</a:t>
            </a:fld>
            <a:endParaRPr lang="de-DE" sz="900" b="1"/>
          </a:p>
        </p:txBody>
      </p:sp>
      <p:pic>
        <p:nvPicPr>
          <p:cNvPr id="1032" name="Picture 13" descr="KIT-Logo-rgb_de"/>
          <p:cNvPicPr>
            <a:picLocks noChangeAspect="1" noChangeArrowheads="1"/>
          </p:cNvPicPr>
          <p:nvPr/>
        </p:nvPicPr>
        <p:blipFill>
          <a:blip r:embed="rId15" cstate="print"/>
          <a:srcRect/>
          <a:stretch>
            <a:fillRect/>
          </a:stretch>
        </p:blipFill>
        <p:spPr bwMode="auto">
          <a:xfrm>
            <a:off x="7667625" y="333375"/>
            <a:ext cx="1076325" cy="496888"/>
          </a:xfrm>
          <a:prstGeom prst="rect">
            <a:avLst/>
          </a:prstGeom>
          <a:noFill/>
          <a:ln w="9525">
            <a:noFill/>
            <a:miter lim="800000"/>
            <a:headEnd/>
            <a:tailEnd/>
          </a:ln>
        </p:spPr>
      </p:pic>
      <p:sp>
        <p:nvSpPr>
          <p:cNvPr id="2" name="Rectangle 11"/>
          <p:cNvSpPr>
            <a:spLocks noChangeArrowheads="1"/>
          </p:cNvSpPr>
          <p:nvPr/>
        </p:nvSpPr>
        <p:spPr bwMode="auto">
          <a:xfrm>
            <a:off x="612775" y="6445250"/>
            <a:ext cx="863600" cy="360363"/>
          </a:xfrm>
          <a:prstGeom prst="rect">
            <a:avLst/>
          </a:prstGeom>
          <a:noFill/>
          <a:ln w="9525">
            <a:noFill/>
            <a:miter lim="800000"/>
            <a:headEnd/>
            <a:tailEnd/>
          </a:ln>
          <a:effectLst/>
        </p:spPr>
        <p:txBody>
          <a:bodyPr lIns="0" tIns="0" rIns="0" bIns="0"/>
          <a:lstStyle/>
          <a:p>
            <a:fld id="{0151BDDF-1788-4FF4-B751-48849375B9E4}" type="datetime1">
              <a:rPr lang="de-DE" sz="900"/>
              <a:pPr/>
              <a:t>04.11.2012</a:t>
            </a:fld>
            <a:endParaRPr lang="de-DE" sz="900" dirty="0"/>
          </a:p>
        </p:txBody>
      </p:sp>
      <p:sp>
        <p:nvSpPr>
          <p:cNvPr id="10" name="Textfeld 9"/>
          <p:cNvSpPr txBox="1"/>
          <p:nvPr userDrawn="1"/>
        </p:nvSpPr>
        <p:spPr>
          <a:xfrm>
            <a:off x="1357290" y="6403046"/>
            <a:ext cx="7500990" cy="230832"/>
          </a:xfrm>
          <a:prstGeom prst="rect">
            <a:avLst/>
          </a:prstGeom>
          <a:noFill/>
        </p:spPr>
        <p:txBody>
          <a:bodyPr wrap="square" rtlCol="0">
            <a:spAutoFit/>
          </a:bodyPr>
          <a:lstStyle/>
          <a:p>
            <a:pPr marL="0" marR="0" indent="0" algn="l" defTabSz="914400" rtl="0" eaLnBrk="1" fontAlgn="base" latinLnBrk="0" hangingPunct="1">
              <a:lnSpc>
                <a:spcPct val="100000"/>
              </a:lnSpc>
              <a:spcBef>
                <a:spcPct val="0"/>
              </a:spcBef>
              <a:spcAft>
                <a:spcPct val="0"/>
              </a:spcAft>
              <a:buClrTx/>
              <a:buSzTx/>
              <a:buFontTx/>
              <a:buNone/>
              <a:tabLst/>
              <a:defRPr/>
            </a:pPr>
            <a:r>
              <a:rPr lang="de-DE" sz="900" dirty="0" smtClean="0"/>
              <a:t>                                Dr. Philipp Fondermann</a:t>
            </a:r>
            <a:r>
              <a:rPr lang="de-DE" sz="900" baseline="0" dirty="0" smtClean="0"/>
              <a:t>                                      </a:t>
            </a:r>
            <a:r>
              <a:rPr lang="de-DE" sz="900" i="1" dirty="0" smtClean="0"/>
              <a:t>KIM-FIS - Aufbau</a:t>
            </a:r>
            <a:r>
              <a:rPr lang="de-DE" sz="900" i="1" baseline="0" dirty="0" smtClean="0"/>
              <a:t> eines Integrierten </a:t>
            </a:r>
            <a:r>
              <a:rPr lang="de-DE" sz="900" i="1" dirty="0" smtClean="0"/>
              <a:t>Forschungsinformationssystems am KIT</a:t>
            </a:r>
            <a:endParaRPr lang="de-DE" i="1" dirty="0"/>
          </a:p>
        </p:txBody>
      </p:sp>
    </p:spTree>
  </p:cSld>
  <p:clrMap bg1="lt1" tx1="dk1" bg2="lt2" tx2="dk2" accent1="accent1" accent2="accent2" accent3="accent3" accent4="accent4" accent5="accent5" accent6="accent6" hlink="hlink" folHlink="folHlink"/>
  <p:sldLayoutIdLst>
    <p:sldLayoutId id="2147483649" r:id="rId1"/>
    <p:sldLayoutId id="2147483659" r:id="rId2"/>
    <p:sldLayoutId id="2147483658" r:id="rId3"/>
    <p:sldLayoutId id="2147483657" r:id="rId4"/>
    <p:sldLayoutId id="2147483656" r:id="rId5"/>
    <p:sldLayoutId id="2147483655" r:id="rId6"/>
    <p:sldLayoutId id="2147483654" r:id="rId7"/>
    <p:sldLayoutId id="2147483653" r:id="rId8"/>
    <p:sldLayoutId id="2147483652" r:id="rId9"/>
    <p:sldLayoutId id="2147483651" r:id="rId10"/>
    <p:sldLayoutId id="2147483650" r:id="rId11"/>
  </p:sldLayoutIdLst>
  <p:transition>
    <p:pull/>
  </p:transition>
  <p:hf hdr="0"/>
  <p:txStyles>
    <p:titleStyle>
      <a:lvl1pPr algn="l" rtl="0" eaLnBrk="1" fontAlgn="base" hangingPunct="1">
        <a:spcBef>
          <a:spcPct val="0"/>
        </a:spcBef>
        <a:spcAft>
          <a:spcPct val="0"/>
        </a:spcAft>
        <a:defRPr sz="2400" b="1">
          <a:solidFill>
            <a:schemeClr val="tx2"/>
          </a:solidFill>
          <a:latin typeface="+mj-lt"/>
          <a:ea typeface="+mj-ea"/>
          <a:cs typeface="+mj-cs"/>
        </a:defRPr>
      </a:lvl1pPr>
      <a:lvl2pPr algn="l" rtl="0" eaLnBrk="1" fontAlgn="base" hangingPunct="1">
        <a:spcBef>
          <a:spcPct val="0"/>
        </a:spcBef>
        <a:spcAft>
          <a:spcPct val="0"/>
        </a:spcAft>
        <a:defRPr sz="2400" b="1">
          <a:solidFill>
            <a:schemeClr val="tx2"/>
          </a:solidFill>
          <a:latin typeface="Arial" charset="0"/>
        </a:defRPr>
      </a:lvl2pPr>
      <a:lvl3pPr algn="l" rtl="0" eaLnBrk="1" fontAlgn="base" hangingPunct="1">
        <a:spcBef>
          <a:spcPct val="0"/>
        </a:spcBef>
        <a:spcAft>
          <a:spcPct val="0"/>
        </a:spcAft>
        <a:defRPr sz="2400" b="1">
          <a:solidFill>
            <a:schemeClr val="tx2"/>
          </a:solidFill>
          <a:latin typeface="Arial" charset="0"/>
        </a:defRPr>
      </a:lvl3pPr>
      <a:lvl4pPr algn="l" rtl="0" eaLnBrk="1" fontAlgn="base" hangingPunct="1">
        <a:spcBef>
          <a:spcPct val="0"/>
        </a:spcBef>
        <a:spcAft>
          <a:spcPct val="0"/>
        </a:spcAft>
        <a:defRPr sz="2400" b="1">
          <a:solidFill>
            <a:schemeClr val="tx2"/>
          </a:solidFill>
          <a:latin typeface="Arial" charset="0"/>
        </a:defRPr>
      </a:lvl4pPr>
      <a:lvl5pPr algn="l" rtl="0" eaLnBrk="1" fontAlgn="base" hangingPunct="1">
        <a:spcBef>
          <a:spcPct val="0"/>
        </a:spcBef>
        <a:spcAft>
          <a:spcPct val="0"/>
        </a:spcAft>
        <a:defRPr sz="2400" b="1">
          <a:solidFill>
            <a:schemeClr val="tx2"/>
          </a:solidFill>
          <a:latin typeface="Arial" charset="0"/>
        </a:defRPr>
      </a:lvl5pPr>
      <a:lvl6pPr marL="457200" algn="l" rtl="0" eaLnBrk="1" fontAlgn="base" hangingPunct="1">
        <a:spcBef>
          <a:spcPct val="0"/>
        </a:spcBef>
        <a:spcAft>
          <a:spcPct val="0"/>
        </a:spcAft>
        <a:defRPr sz="2400" b="1">
          <a:solidFill>
            <a:schemeClr val="tx2"/>
          </a:solidFill>
          <a:latin typeface="Arial" charset="0"/>
        </a:defRPr>
      </a:lvl6pPr>
      <a:lvl7pPr marL="914400" algn="l" rtl="0" eaLnBrk="1" fontAlgn="base" hangingPunct="1">
        <a:spcBef>
          <a:spcPct val="0"/>
        </a:spcBef>
        <a:spcAft>
          <a:spcPct val="0"/>
        </a:spcAft>
        <a:defRPr sz="2400" b="1">
          <a:solidFill>
            <a:schemeClr val="tx2"/>
          </a:solidFill>
          <a:latin typeface="Arial" charset="0"/>
        </a:defRPr>
      </a:lvl7pPr>
      <a:lvl8pPr marL="1371600" algn="l" rtl="0" eaLnBrk="1" fontAlgn="base" hangingPunct="1">
        <a:spcBef>
          <a:spcPct val="0"/>
        </a:spcBef>
        <a:spcAft>
          <a:spcPct val="0"/>
        </a:spcAft>
        <a:defRPr sz="2400" b="1">
          <a:solidFill>
            <a:schemeClr val="tx2"/>
          </a:solidFill>
          <a:latin typeface="Arial" charset="0"/>
        </a:defRPr>
      </a:lvl8pPr>
      <a:lvl9pPr marL="1828800" algn="l" rtl="0" eaLnBrk="1" fontAlgn="base" hangingPunct="1">
        <a:spcBef>
          <a:spcPct val="0"/>
        </a:spcBef>
        <a:spcAft>
          <a:spcPct val="0"/>
        </a:spcAft>
        <a:defRPr sz="2400" b="1">
          <a:solidFill>
            <a:schemeClr val="tx2"/>
          </a:solidFill>
          <a:latin typeface="Arial" charset="0"/>
        </a:defRPr>
      </a:lvl9pPr>
    </p:titleStyle>
    <p:bodyStyle>
      <a:lvl1pPr marL="314325" indent="-314325" algn="l" rtl="0" eaLnBrk="1" fontAlgn="base" hangingPunct="1">
        <a:spcBef>
          <a:spcPct val="20000"/>
        </a:spcBef>
        <a:spcAft>
          <a:spcPct val="0"/>
        </a:spcAft>
        <a:buBlip>
          <a:blip r:embed="rId16"/>
        </a:buBlip>
        <a:defRPr sz="2000">
          <a:solidFill>
            <a:schemeClr val="tx1"/>
          </a:solidFill>
          <a:latin typeface="+mn-lt"/>
          <a:ea typeface="+mn-ea"/>
          <a:cs typeface="+mn-cs"/>
        </a:defRPr>
      </a:lvl1pPr>
      <a:lvl2pPr marL="790575" indent="-314325" algn="l" rtl="0" eaLnBrk="1" fontAlgn="base" hangingPunct="1">
        <a:spcBef>
          <a:spcPct val="20000"/>
        </a:spcBef>
        <a:spcAft>
          <a:spcPct val="0"/>
        </a:spcAft>
        <a:buBlip>
          <a:blip r:embed="rId17"/>
        </a:buBlip>
        <a:defRPr>
          <a:solidFill>
            <a:schemeClr val="tx1"/>
          </a:solidFill>
          <a:latin typeface="+mn-lt"/>
        </a:defRPr>
      </a:lvl2pPr>
      <a:lvl3pPr marL="1209675" indent="-276225" algn="l" rtl="0" eaLnBrk="1" fontAlgn="base" hangingPunct="1">
        <a:spcBef>
          <a:spcPct val="20000"/>
        </a:spcBef>
        <a:spcAft>
          <a:spcPct val="0"/>
        </a:spcAft>
        <a:buBlip>
          <a:blip r:embed="rId18"/>
        </a:buBlip>
        <a:defRPr sz="1600">
          <a:solidFill>
            <a:schemeClr val="tx1"/>
          </a:solidFill>
          <a:latin typeface="+mn-lt"/>
        </a:defRPr>
      </a:lvl3pPr>
      <a:lvl4pPr marL="1657350" indent="-276225" algn="l" rtl="0" eaLnBrk="1" fontAlgn="base" hangingPunct="1">
        <a:spcBef>
          <a:spcPct val="20000"/>
        </a:spcBef>
        <a:spcAft>
          <a:spcPct val="0"/>
        </a:spcAft>
        <a:buBlip>
          <a:blip r:embed="rId18"/>
        </a:buBlip>
        <a:defRPr sz="1600">
          <a:solidFill>
            <a:schemeClr val="tx1"/>
          </a:solidFill>
          <a:latin typeface="+mn-lt"/>
        </a:defRPr>
      </a:lvl4pPr>
      <a:lvl5pPr marL="2095500" indent="-276225" algn="l" rtl="0" eaLnBrk="1" fontAlgn="base" hangingPunct="1">
        <a:spcBef>
          <a:spcPct val="20000"/>
        </a:spcBef>
        <a:spcAft>
          <a:spcPct val="0"/>
        </a:spcAft>
        <a:buBlip>
          <a:blip r:embed="rId18"/>
        </a:buBlip>
        <a:defRPr sz="1600">
          <a:solidFill>
            <a:schemeClr val="tx1"/>
          </a:solidFill>
          <a:latin typeface="+mn-lt"/>
        </a:defRPr>
      </a:lvl5pPr>
      <a:lvl6pPr marL="2514600" indent="-228600" algn="l" rtl="0" eaLnBrk="1" fontAlgn="base" hangingPunct="1">
        <a:spcBef>
          <a:spcPct val="20000"/>
        </a:spcBef>
        <a:spcAft>
          <a:spcPct val="0"/>
        </a:spcAft>
        <a:buSzPct val="60000"/>
        <a:buBlip>
          <a:blip r:embed="rId19"/>
        </a:buBlip>
        <a:defRPr sz="1400">
          <a:solidFill>
            <a:schemeClr val="tx1"/>
          </a:solidFill>
          <a:latin typeface="+mn-lt"/>
        </a:defRPr>
      </a:lvl6pPr>
      <a:lvl7pPr marL="2971800" indent="-228600" algn="l" rtl="0" eaLnBrk="1" fontAlgn="base" hangingPunct="1">
        <a:spcBef>
          <a:spcPct val="20000"/>
        </a:spcBef>
        <a:spcAft>
          <a:spcPct val="0"/>
        </a:spcAft>
        <a:buSzPct val="60000"/>
        <a:buBlip>
          <a:blip r:embed="rId19"/>
        </a:buBlip>
        <a:defRPr sz="1400">
          <a:solidFill>
            <a:schemeClr val="tx1"/>
          </a:solidFill>
          <a:latin typeface="+mn-lt"/>
        </a:defRPr>
      </a:lvl7pPr>
      <a:lvl8pPr marL="3429000" indent="-228600" algn="l" rtl="0" eaLnBrk="1" fontAlgn="base" hangingPunct="1">
        <a:spcBef>
          <a:spcPct val="20000"/>
        </a:spcBef>
        <a:spcAft>
          <a:spcPct val="0"/>
        </a:spcAft>
        <a:buSzPct val="60000"/>
        <a:buBlip>
          <a:blip r:embed="rId19"/>
        </a:buBlip>
        <a:defRPr sz="1400">
          <a:solidFill>
            <a:schemeClr val="tx1"/>
          </a:solidFill>
          <a:latin typeface="+mn-lt"/>
        </a:defRPr>
      </a:lvl8pPr>
      <a:lvl9pPr marL="3886200" indent="-228600" algn="l" rtl="0" eaLnBrk="1" fontAlgn="base" hangingPunct="1">
        <a:spcBef>
          <a:spcPct val="20000"/>
        </a:spcBef>
        <a:spcAft>
          <a:spcPct val="0"/>
        </a:spcAft>
        <a:buSzPct val="60000"/>
        <a:buBlip>
          <a:blip r:embed="rId19"/>
        </a:buBlip>
        <a:defRPr sz="1400">
          <a:solidFill>
            <a:schemeClr val="tx1"/>
          </a:solidFill>
          <a:latin typeface="+mn-lt"/>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alphaModFix amt="50000"/>
            <a:lum/>
          </a:blip>
          <a:srcRect/>
          <a:stretch>
            <a:fillRect t="-3000" b="-3000"/>
          </a:stretch>
        </a:blipFill>
        <a:effectLst/>
      </p:bgPr>
    </p:bg>
    <p:spTree>
      <p:nvGrpSpPr>
        <p:cNvPr id="1" name=""/>
        <p:cNvGrpSpPr/>
        <p:nvPr/>
      </p:nvGrpSpPr>
      <p:grpSpPr>
        <a:xfrm>
          <a:off x="0" y="0"/>
          <a:ext cx="0" cy="0"/>
          <a:chOff x="0" y="0"/>
          <a:chExt cx="0" cy="0"/>
        </a:xfrm>
      </p:grpSpPr>
      <p:pic>
        <p:nvPicPr>
          <p:cNvPr id="1026" name="Picture 9" descr="II_rahmen_neu_folge"/>
          <p:cNvPicPr>
            <a:picLocks noChangeAspect="1" noChangeArrowheads="1"/>
          </p:cNvPicPr>
          <p:nvPr/>
        </p:nvPicPr>
        <p:blipFill>
          <a:blip r:embed="rId14" cstate="print"/>
          <a:srcRect/>
          <a:stretch>
            <a:fillRect/>
          </a:stretch>
        </p:blipFill>
        <p:spPr bwMode="auto">
          <a:xfrm>
            <a:off x="0" y="0"/>
            <a:ext cx="9144000" cy="6858000"/>
          </a:xfrm>
          <a:prstGeom prst="rect">
            <a:avLst/>
          </a:prstGeom>
          <a:noFill/>
          <a:ln w="9525">
            <a:noFill/>
            <a:miter lim="800000"/>
            <a:headEnd/>
            <a:tailEnd/>
          </a:ln>
        </p:spPr>
      </p:pic>
      <p:sp>
        <p:nvSpPr>
          <p:cNvPr id="1027" name="Rectangle 2"/>
          <p:cNvSpPr>
            <a:spLocks noGrp="1" noChangeArrowheads="1"/>
          </p:cNvSpPr>
          <p:nvPr>
            <p:ph type="title"/>
          </p:nvPr>
        </p:nvSpPr>
        <p:spPr bwMode="auto">
          <a:xfrm>
            <a:off x="390525" y="333375"/>
            <a:ext cx="6911975" cy="561975"/>
          </a:xfrm>
          <a:prstGeom prst="rect">
            <a:avLst/>
          </a:prstGeom>
          <a:noFill/>
          <a:ln w="9525">
            <a:noFill/>
            <a:miter lim="800000"/>
            <a:headEnd/>
            <a:tailEnd/>
          </a:ln>
        </p:spPr>
        <p:txBody>
          <a:bodyPr vert="horz" wrap="square" lIns="0" tIns="0" rIns="0" bIns="0" numCol="1" anchor="b" anchorCtr="0" compatLnSpc="1">
            <a:prstTxWarp prst="textNoShape">
              <a:avLst/>
            </a:prstTxWarp>
          </a:bodyPr>
          <a:lstStyle/>
          <a:p>
            <a:pPr lvl="0"/>
            <a:r>
              <a:rPr lang="de-DE" smtClean="0"/>
              <a:t>Folientitel durch klicken hinzufügen</a:t>
            </a:r>
          </a:p>
        </p:txBody>
      </p:sp>
      <p:sp>
        <p:nvSpPr>
          <p:cNvPr id="1028" name="Rectangle 3"/>
          <p:cNvSpPr>
            <a:spLocks noGrp="1" noChangeArrowheads="1"/>
          </p:cNvSpPr>
          <p:nvPr>
            <p:ph type="body" idx="1"/>
          </p:nvPr>
        </p:nvSpPr>
        <p:spPr bwMode="auto">
          <a:xfrm>
            <a:off x="392113" y="1198563"/>
            <a:ext cx="8356600" cy="4894262"/>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dirty="0" smtClean="0"/>
              <a:t>Karlsruhe Institute </a:t>
            </a:r>
            <a:r>
              <a:rPr lang="de-DE" dirty="0" err="1" smtClean="0"/>
              <a:t>of</a:t>
            </a:r>
            <a:r>
              <a:rPr lang="de-DE" dirty="0" smtClean="0"/>
              <a:t> Technology (KIT).</a:t>
            </a:r>
          </a:p>
          <a:p>
            <a:pPr lvl="1"/>
            <a:r>
              <a:rPr lang="de-DE" dirty="0" smtClean="0"/>
              <a:t>Zweite Ebene</a:t>
            </a:r>
          </a:p>
          <a:p>
            <a:pPr lvl="2"/>
            <a:r>
              <a:rPr lang="de-DE" dirty="0" smtClean="0"/>
              <a:t>Dritte Ebene</a:t>
            </a:r>
          </a:p>
          <a:p>
            <a:pPr lvl="3"/>
            <a:r>
              <a:rPr lang="de-DE" dirty="0" smtClean="0"/>
              <a:t>Vierte Ebene</a:t>
            </a:r>
          </a:p>
          <a:p>
            <a:pPr lvl="4"/>
            <a:r>
              <a:rPr lang="de-DE" dirty="0" smtClean="0"/>
              <a:t>Fünfte Ebene</a:t>
            </a:r>
          </a:p>
        </p:txBody>
      </p:sp>
      <p:sp>
        <p:nvSpPr>
          <p:cNvPr id="1035" name="Text Box 11"/>
          <p:cNvSpPr txBox="1">
            <a:spLocks noChangeArrowheads="1"/>
          </p:cNvSpPr>
          <p:nvPr/>
        </p:nvSpPr>
        <p:spPr bwMode="auto">
          <a:xfrm>
            <a:off x="250825" y="6445250"/>
            <a:ext cx="325438" cy="215900"/>
          </a:xfrm>
          <a:prstGeom prst="rect">
            <a:avLst/>
          </a:prstGeom>
          <a:noFill/>
          <a:ln w="9525">
            <a:noFill/>
            <a:miter lim="800000"/>
            <a:headEnd/>
            <a:tailEnd/>
          </a:ln>
          <a:effectLst/>
        </p:spPr>
        <p:txBody>
          <a:bodyPr lIns="0" tIns="0" rIns="0" bIns="0"/>
          <a:lstStyle/>
          <a:p>
            <a:pPr>
              <a:spcBef>
                <a:spcPct val="50000"/>
              </a:spcBef>
              <a:defRPr/>
            </a:pPr>
            <a:fld id="{643774FD-E815-4B85-B421-6F4167BD583D}" type="slidenum">
              <a:rPr lang="de-DE" sz="900" b="1">
                <a:solidFill>
                  <a:srgbClr val="000000"/>
                </a:solidFill>
              </a:rPr>
              <a:pPr>
                <a:spcBef>
                  <a:spcPct val="50000"/>
                </a:spcBef>
                <a:defRPr/>
              </a:pPr>
              <a:t>‹Nr.›</a:t>
            </a:fld>
            <a:endParaRPr lang="de-DE" sz="900" b="1">
              <a:solidFill>
                <a:srgbClr val="000000"/>
              </a:solidFill>
            </a:endParaRPr>
          </a:p>
        </p:txBody>
      </p:sp>
      <p:pic>
        <p:nvPicPr>
          <p:cNvPr id="1032" name="Picture 13" descr="KIT-Logo-rgb_de"/>
          <p:cNvPicPr>
            <a:picLocks noChangeAspect="1" noChangeArrowheads="1"/>
          </p:cNvPicPr>
          <p:nvPr/>
        </p:nvPicPr>
        <p:blipFill>
          <a:blip r:embed="rId15" cstate="print"/>
          <a:srcRect/>
          <a:stretch>
            <a:fillRect/>
          </a:stretch>
        </p:blipFill>
        <p:spPr bwMode="auto">
          <a:xfrm>
            <a:off x="7667625" y="333375"/>
            <a:ext cx="1076325" cy="496888"/>
          </a:xfrm>
          <a:prstGeom prst="rect">
            <a:avLst/>
          </a:prstGeom>
          <a:noFill/>
          <a:ln w="9525">
            <a:noFill/>
            <a:miter lim="800000"/>
            <a:headEnd/>
            <a:tailEnd/>
          </a:ln>
        </p:spPr>
      </p:pic>
      <p:sp>
        <p:nvSpPr>
          <p:cNvPr id="2" name="Rectangle 11"/>
          <p:cNvSpPr>
            <a:spLocks noChangeArrowheads="1"/>
          </p:cNvSpPr>
          <p:nvPr/>
        </p:nvSpPr>
        <p:spPr bwMode="auto">
          <a:xfrm>
            <a:off x="612775" y="6445250"/>
            <a:ext cx="863600" cy="360363"/>
          </a:xfrm>
          <a:prstGeom prst="rect">
            <a:avLst/>
          </a:prstGeom>
          <a:noFill/>
          <a:ln w="9525">
            <a:noFill/>
            <a:miter lim="800000"/>
            <a:headEnd/>
            <a:tailEnd/>
          </a:ln>
          <a:effectLst/>
        </p:spPr>
        <p:txBody>
          <a:bodyPr lIns="0" tIns="0" rIns="0" bIns="0"/>
          <a:lstStyle/>
          <a:p>
            <a:fld id="{0151BDDF-1788-4FF4-B751-48849375B9E4}" type="datetime1">
              <a:rPr lang="de-DE" sz="900">
                <a:solidFill>
                  <a:srgbClr val="000000"/>
                </a:solidFill>
              </a:rPr>
              <a:pPr/>
              <a:t>04.11.2012</a:t>
            </a:fld>
            <a:endParaRPr lang="de-DE" sz="900" dirty="0">
              <a:solidFill>
                <a:srgbClr val="000000"/>
              </a:solidFill>
            </a:endParaRPr>
          </a:p>
        </p:txBody>
      </p:sp>
      <p:sp>
        <p:nvSpPr>
          <p:cNvPr id="10" name="Textfeld 9"/>
          <p:cNvSpPr txBox="1"/>
          <p:nvPr userDrawn="1"/>
        </p:nvSpPr>
        <p:spPr>
          <a:xfrm>
            <a:off x="1793878" y="6403046"/>
            <a:ext cx="7064402" cy="230832"/>
          </a:xfrm>
          <a:prstGeom prst="rect">
            <a:avLst/>
          </a:prstGeom>
          <a:noFill/>
        </p:spPr>
        <p:txBody>
          <a:bodyPr wrap="square" rtlCol="0">
            <a:spAutoFit/>
          </a:bodyPr>
          <a:lstStyle/>
          <a:p>
            <a:pPr>
              <a:defRPr/>
            </a:pPr>
            <a:r>
              <a:rPr lang="de-DE" sz="900" dirty="0" smtClean="0">
                <a:solidFill>
                  <a:srgbClr val="000000"/>
                </a:solidFill>
              </a:rPr>
              <a:t>	                                                                  KIM-FIS - Aufbau eines Integrierten Forschungsinformationssystems am KIT</a:t>
            </a:r>
            <a:endParaRPr lang="de-DE" dirty="0">
              <a:solidFill>
                <a:srgbClr val="000000"/>
              </a:solidFill>
            </a:endParaRPr>
          </a:p>
        </p:txBody>
      </p:sp>
    </p:spTree>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Lst>
  <p:transition>
    <p:pull/>
  </p:transition>
  <p:timing>
    <p:tnLst>
      <p:par>
        <p:cTn id="1" dur="indefinite" restart="never" nodeType="tmRoot"/>
      </p:par>
    </p:tnLst>
  </p:timing>
  <p:hf hdr="0"/>
  <p:txStyles>
    <p:titleStyle>
      <a:lvl1pPr algn="l" rtl="0" eaLnBrk="1" fontAlgn="base" hangingPunct="1">
        <a:spcBef>
          <a:spcPct val="0"/>
        </a:spcBef>
        <a:spcAft>
          <a:spcPct val="0"/>
        </a:spcAft>
        <a:defRPr sz="2400" b="1">
          <a:solidFill>
            <a:schemeClr val="tx2"/>
          </a:solidFill>
          <a:latin typeface="+mj-lt"/>
          <a:ea typeface="+mj-ea"/>
          <a:cs typeface="+mj-cs"/>
        </a:defRPr>
      </a:lvl1pPr>
      <a:lvl2pPr algn="l" rtl="0" eaLnBrk="1" fontAlgn="base" hangingPunct="1">
        <a:spcBef>
          <a:spcPct val="0"/>
        </a:spcBef>
        <a:spcAft>
          <a:spcPct val="0"/>
        </a:spcAft>
        <a:defRPr sz="2400" b="1">
          <a:solidFill>
            <a:schemeClr val="tx2"/>
          </a:solidFill>
          <a:latin typeface="Arial" charset="0"/>
        </a:defRPr>
      </a:lvl2pPr>
      <a:lvl3pPr algn="l" rtl="0" eaLnBrk="1" fontAlgn="base" hangingPunct="1">
        <a:spcBef>
          <a:spcPct val="0"/>
        </a:spcBef>
        <a:spcAft>
          <a:spcPct val="0"/>
        </a:spcAft>
        <a:defRPr sz="2400" b="1">
          <a:solidFill>
            <a:schemeClr val="tx2"/>
          </a:solidFill>
          <a:latin typeface="Arial" charset="0"/>
        </a:defRPr>
      </a:lvl3pPr>
      <a:lvl4pPr algn="l" rtl="0" eaLnBrk="1" fontAlgn="base" hangingPunct="1">
        <a:spcBef>
          <a:spcPct val="0"/>
        </a:spcBef>
        <a:spcAft>
          <a:spcPct val="0"/>
        </a:spcAft>
        <a:defRPr sz="2400" b="1">
          <a:solidFill>
            <a:schemeClr val="tx2"/>
          </a:solidFill>
          <a:latin typeface="Arial" charset="0"/>
        </a:defRPr>
      </a:lvl4pPr>
      <a:lvl5pPr algn="l" rtl="0" eaLnBrk="1" fontAlgn="base" hangingPunct="1">
        <a:spcBef>
          <a:spcPct val="0"/>
        </a:spcBef>
        <a:spcAft>
          <a:spcPct val="0"/>
        </a:spcAft>
        <a:defRPr sz="2400" b="1">
          <a:solidFill>
            <a:schemeClr val="tx2"/>
          </a:solidFill>
          <a:latin typeface="Arial" charset="0"/>
        </a:defRPr>
      </a:lvl5pPr>
      <a:lvl6pPr marL="457200" algn="l" rtl="0" eaLnBrk="1" fontAlgn="base" hangingPunct="1">
        <a:spcBef>
          <a:spcPct val="0"/>
        </a:spcBef>
        <a:spcAft>
          <a:spcPct val="0"/>
        </a:spcAft>
        <a:defRPr sz="2400" b="1">
          <a:solidFill>
            <a:schemeClr val="tx2"/>
          </a:solidFill>
          <a:latin typeface="Arial" charset="0"/>
        </a:defRPr>
      </a:lvl6pPr>
      <a:lvl7pPr marL="914400" algn="l" rtl="0" eaLnBrk="1" fontAlgn="base" hangingPunct="1">
        <a:spcBef>
          <a:spcPct val="0"/>
        </a:spcBef>
        <a:spcAft>
          <a:spcPct val="0"/>
        </a:spcAft>
        <a:defRPr sz="2400" b="1">
          <a:solidFill>
            <a:schemeClr val="tx2"/>
          </a:solidFill>
          <a:latin typeface="Arial" charset="0"/>
        </a:defRPr>
      </a:lvl7pPr>
      <a:lvl8pPr marL="1371600" algn="l" rtl="0" eaLnBrk="1" fontAlgn="base" hangingPunct="1">
        <a:spcBef>
          <a:spcPct val="0"/>
        </a:spcBef>
        <a:spcAft>
          <a:spcPct val="0"/>
        </a:spcAft>
        <a:defRPr sz="2400" b="1">
          <a:solidFill>
            <a:schemeClr val="tx2"/>
          </a:solidFill>
          <a:latin typeface="Arial" charset="0"/>
        </a:defRPr>
      </a:lvl8pPr>
      <a:lvl9pPr marL="1828800" algn="l" rtl="0" eaLnBrk="1" fontAlgn="base" hangingPunct="1">
        <a:spcBef>
          <a:spcPct val="0"/>
        </a:spcBef>
        <a:spcAft>
          <a:spcPct val="0"/>
        </a:spcAft>
        <a:defRPr sz="2400" b="1">
          <a:solidFill>
            <a:schemeClr val="tx2"/>
          </a:solidFill>
          <a:latin typeface="Arial" charset="0"/>
        </a:defRPr>
      </a:lvl9pPr>
    </p:titleStyle>
    <p:bodyStyle>
      <a:lvl1pPr marL="314325" indent="-314325" algn="l" rtl="0" eaLnBrk="1" fontAlgn="base" hangingPunct="1">
        <a:spcBef>
          <a:spcPct val="20000"/>
        </a:spcBef>
        <a:spcAft>
          <a:spcPct val="0"/>
        </a:spcAft>
        <a:buBlip>
          <a:blip r:embed="rId16"/>
        </a:buBlip>
        <a:defRPr sz="2000">
          <a:solidFill>
            <a:schemeClr val="tx1"/>
          </a:solidFill>
          <a:latin typeface="+mn-lt"/>
          <a:ea typeface="+mn-ea"/>
          <a:cs typeface="+mn-cs"/>
        </a:defRPr>
      </a:lvl1pPr>
      <a:lvl2pPr marL="790575" indent="-314325" algn="l" rtl="0" eaLnBrk="1" fontAlgn="base" hangingPunct="1">
        <a:spcBef>
          <a:spcPct val="20000"/>
        </a:spcBef>
        <a:spcAft>
          <a:spcPct val="0"/>
        </a:spcAft>
        <a:buBlip>
          <a:blip r:embed="rId17"/>
        </a:buBlip>
        <a:defRPr>
          <a:solidFill>
            <a:schemeClr val="tx1"/>
          </a:solidFill>
          <a:latin typeface="+mn-lt"/>
        </a:defRPr>
      </a:lvl2pPr>
      <a:lvl3pPr marL="1209675" indent="-276225" algn="l" rtl="0" eaLnBrk="1" fontAlgn="base" hangingPunct="1">
        <a:spcBef>
          <a:spcPct val="20000"/>
        </a:spcBef>
        <a:spcAft>
          <a:spcPct val="0"/>
        </a:spcAft>
        <a:buBlip>
          <a:blip r:embed="rId18"/>
        </a:buBlip>
        <a:defRPr sz="1600">
          <a:solidFill>
            <a:schemeClr val="tx1"/>
          </a:solidFill>
          <a:latin typeface="+mn-lt"/>
        </a:defRPr>
      </a:lvl3pPr>
      <a:lvl4pPr marL="1657350" indent="-276225" algn="l" rtl="0" eaLnBrk="1" fontAlgn="base" hangingPunct="1">
        <a:spcBef>
          <a:spcPct val="20000"/>
        </a:spcBef>
        <a:spcAft>
          <a:spcPct val="0"/>
        </a:spcAft>
        <a:buBlip>
          <a:blip r:embed="rId18"/>
        </a:buBlip>
        <a:defRPr sz="1600">
          <a:solidFill>
            <a:schemeClr val="tx1"/>
          </a:solidFill>
          <a:latin typeface="+mn-lt"/>
        </a:defRPr>
      </a:lvl4pPr>
      <a:lvl5pPr marL="2095500" indent="-276225" algn="l" rtl="0" eaLnBrk="1" fontAlgn="base" hangingPunct="1">
        <a:spcBef>
          <a:spcPct val="20000"/>
        </a:spcBef>
        <a:spcAft>
          <a:spcPct val="0"/>
        </a:spcAft>
        <a:buBlip>
          <a:blip r:embed="rId18"/>
        </a:buBlip>
        <a:defRPr sz="1600">
          <a:solidFill>
            <a:schemeClr val="tx1"/>
          </a:solidFill>
          <a:latin typeface="+mn-lt"/>
        </a:defRPr>
      </a:lvl5pPr>
      <a:lvl6pPr marL="2514600" indent="-228600" algn="l" rtl="0" eaLnBrk="1" fontAlgn="base" hangingPunct="1">
        <a:spcBef>
          <a:spcPct val="20000"/>
        </a:spcBef>
        <a:spcAft>
          <a:spcPct val="0"/>
        </a:spcAft>
        <a:buSzPct val="60000"/>
        <a:buBlip>
          <a:blip r:embed="rId19"/>
        </a:buBlip>
        <a:defRPr sz="1400">
          <a:solidFill>
            <a:schemeClr val="tx1"/>
          </a:solidFill>
          <a:latin typeface="+mn-lt"/>
        </a:defRPr>
      </a:lvl6pPr>
      <a:lvl7pPr marL="2971800" indent="-228600" algn="l" rtl="0" eaLnBrk="1" fontAlgn="base" hangingPunct="1">
        <a:spcBef>
          <a:spcPct val="20000"/>
        </a:spcBef>
        <a:spcAft>
          <a:spcPct val="0"/>
        </a:spcAft>
        <a:buSzPct val="60000"/>
        <a:buBlip>
          <a:blip r:embed="rId19"/>
        </a:buBlip>
        <a:defRPr sz="1400">
          <a:solidFill>
            <a:schemeClr val="tx1"/>
          </a:solidFill>
          <a:latin typeface="+mn-lt"/>
        </a:defRPr>
      </a:lvl7pPr>
      <a:lvl8pPr marL="3429000" indent="-228600" algn="l" rtl="0" eaLnBrk="1" fontAlgn="base" hangingPunct="1">
        <a:spcBef>
          <a:spcPct val="20000"/>
        </a:spcBef>
        <a:spcAft>
          <a:spcPct val="0"/>
        </a:spcAft>
        <a:buSzPct val="60000"/>
        <a:buBlip>
          <a:blip r:embed="rId19"/>
        </a:buBlip>
        <a:defRPr sz="1400">
          <a:solidFill>
            <a:schemeClr val="tx1"/>
          </a:solidFill>
          <a:latin typeface="+mn-lt"/>
        </a:defRPr>
      </a:lvl8pPr>
      <a:lvl9pPr marL="3886200" indent="-228600" algn="l" rtl="0" eaLnBrk="1" fontAlgn="base" hangingPunct="1">
        <a:spcBef>
          <a:spcPct val="20000"/>
        </a:spcBef>
        <a:spcAft>
          <a:spcPct val="0"/>
        </a:spcAft>
        <a:buSzPct val="60000"/>
        <a:buBlip>
          <a:blip r:embed="rId19"/>
        </a:buBlip>
        <a:defRPr sz="1400">
          <a:solidFill>
            <a:schemeClr val="tx1"/>
          </a:solidFill>
          <a:latin typeface="+mn-lt"/>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alphaModFix amt="50000"/>
            <a:lum/>
          </a:blip>
          <a:srcRect/>
          <a:stretch>
            <a:fillRect t="-3000" b="-3000"/>
          </a:stretch>
        </a:blipFill>
        <a:effectLst/>
      </p:bgPr>
    </p:bg>
    <p:spTree>
      <p:nvGrpSpPr>
        <p:cNvPr id="1" name=""/>
        <p:cNvGrpSpPr/>
        <p:nvPr/>
      </p:nvGrpSpPr>
      <p:grpSpPr>
        <a:xfrm>
          <a:off x="0" y="0"/>
          <a:ext cx="0" cy="0"/>
          <a:chOff x="0" y="0"/>
          <a:chExt cx="0" cy="0"/>
        </a:xfrm>
      </p:grpSpPr>
      <p:pic>
        <p:nvPicPr>
          <p:cNvPr id="1026" name="Picture 9" descr="II_rahmen_neu_folge"/>
          <p:cNvPicPr>
            <a:picLocks noChangeAspect="1" noChangeArrowheads="1"/>
          </p:cNvPicPr>
          <p:nvPr/>
        </p:nvPicPr>
        <p:blipFill>
          <a:blip r:embed="rId14" cstate="print"/>
          <a:srcRect/>
          <a:stretch>
            <a:fillRect/>
          </a:stretch>
        </p:blipFill>
        <p:spPr bwMode="auto">
          <a:xfrm>
            <a:off x="0" y="0"/>
            <a:ext cx="9144000" cy="6858000"/>
          </a:xfrm>
          <a:prstGeom prst="rect">
            <a:avLst/>
          </a:prstGeom>
          <a:noFill/>
          <a:ln w="9525">
            <a:noFill/>
            <a:miter lim="800000"/>
            <a:headEnd/>
            <a:tailEnd/>
          </a:ln>
        </p:spPr>
      </p:pic>
      <p:sp>
        <p:nvSpPr>
          <p:cNvPr id="1027" name="Rectangle 2"/>
          <p:cNvSpPr>
            <a:spLocks noGrp="1" noChangeArrowheads="1"/>
          </p:cNvSpPr>
          <p:nvPr>
            <p:ph type="title"/>
          </p:nvPr>
        </p:nvSpPr>
        <p:spPr bwMode="auto">
          <a:xfrm>
            <a:off x="390525" y="333375"/>
            <a:ext cx="6911975" cy="561975"/>
          </a:xfrm>
          <a:prstGeom prst="rect">
            <a:avLst/>
          </a:prstGeom>
          <a:noFill/>
          <a:ln w="9525">
            <a:noFill/>
            <a:miter lim="800000"/>
            <a:headEnd/>
            <a:tailEnd/>
          </a:ln>
        </p:spPr>
        <p:txBody>
          <a:bodyPr vert="horz" wrap="square" lIns="0" tIns="0" rIns="0" bIns="0" numCol="1" anchor="b" anchorCtr="0" compatLnSpc="1">
            <a:prstTxWarp prst="textNoShape">
              <a:avLst/>
            </a:prstTxWarp>
          </a:bodyPr>
          <a:lstStyle/>
          <a:p>
            <a:pPr lvl="0"/>
            <a:r>
              <a:rPr lang="de-DE" smtClean="0"/>
              <a:t>Folientitel durch klicken hinzufügen</a:t>
            </a:r>
          </a:p>
        </p:txBody>
      </p:sp>
      <p:sp>
        <p:nvSpPr>
          <p:cNvPr id="1028" name="Rectangle 3"/>
          <p:cNvSpPr>
            <a:spLocks noGrp="1" noChangeArrowheads="1"/>
          </p:cNvSpPr>
          <p:nvPr>
            <p:ph type="body" idx="1"/>
          </p:nvPr>
        </p:nvSpPr>
        <p:spPr bwMode="auto">
          <a:xfrm>
            <a:off x="392113" y="1198563"/>
            <a:ext cx="8356600" cy="4894262"/>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dirty="0" smtClean="0"/>
              <a:t>Karlsruhe Institute </a:t>
            </a:r>
            <a:r>
              <a:rPr lang="de-DE" dirty="0" err="1" smtClean="0"/>
              <a:t>of</a:t>
            </a:r>
            <a:r>
              <a:rPr lang="de-DE" dirty="0" smtClean="0"/>
              <a:t> Technology (KIT).</a:t>
            </a:r>
          </a:p>
          <a:p>
            <a:pPr lvl="1"/>
            <a:r>
              <a:rPr lang="de-DE" dirty="0" smtClean="0"/>
              <a:t>Zweite Ebene</a:t>
            </a:r>
          </a:p>
          <a:p>
            <a:pPr lvl="2"/>
            <a:r>
              <a:rPr lang="de-DE" dirty="0" smtClean="0"/>
              <a:t>Dritte Ebene</a:t>
            </a:r>
          </a:p>
          <a:p>
            <a:pPr lvl="3"/>
            <a:r>
              <a:rPr lang="de-DE" dirty="0" smtClean="0"/>
              <a:t>Vierte Ebene</a:t>
            </a:r>
          </a:p>
          <a:p>
            <a:pPr lvl="4"/>
            <a:r>
              <a:rPr lang="de-DE" dirty="0" smtClean="0"/>
              <a:t>Fünfte Ebene</a:t>
            </a:r>
          </a:p>
        </p:txBody>
      </p:sp>
      <p:sp>
        <p:nvSpPr>
          <p:cNvPr id="1035" name="Text Box 11"/>
          <p:cNvSpPr txBox="1">
            <a:spLocks noChangeArrowheads="1"/>
          </p:cNvSpPr>
          <p:nvPr/>
        </p:nvSpPr>
        <p:spPr bwMode="auto">
          <a:xfrm>
            <a:off x="250825" y="6445250"/>
            <a:ext cx="325438" cy="215900"/>
          </a:xfrm>
          <a:prstGeom prst="rect">
            <a:avLst/>
          </a:prstGeom>
          <a:noFill/>
          <a:ln w="9525">
            <a:noFill/>
            <a:miter lim="800000"/>
            <a:headEnd/>
            <a:tailEnd/>
          </a:ln>
          <a:effectLst/>
        </p:spPr>
        <p:txBody>
          <a:bodyPr lIns="0" tIns="0" rIns="0" bIns="0"/>
          <a:lstStyle/>
          <a:p>
            <a:pPr>
              <a:spcBef>
                <a:spcPct val="50000"/>
              </a:spcBef>
              <a:defRPr/>
            </a:pPr>
            <a:fld id="{643774FD-E815-4B85-B421-6F4167BD583D}" type="slidenum">
              <a:rPr lang="de-DE" sz="900" b="1">
                <a:solidFill>
                  <a:srgbClr val="000000"/>
                </a:solidFill>
              </a:rPr>
              <a:pPr>
                <a:spcBef>
                  <a:spcPct val="50000"/>
                </a:spcBef>
                <a:defRPr/>
              </a:pPr>
              <a:t>‹Nr.›</a:t>
            </a:fld>
            <a:endParaRPr lang="de-DE" sz="900" b="1">
              <a:solidFill>
                <a:srgbClr val="000000"/>
              </a:solidFill>
            </a:endParaRPr>
          </a:p>
        </p:txBody>
      </p:sp>
      <p:pic>
        <p:nvPicPr>
          <p:cNvPr id="1032" name="Picture 13" descr="KIT-Logo-rgb_de"/>
          <p:cNvPicPr>
            <a:picLocks noChangeAspect="1" noChangeArrowheads="1"/>
          </p:cNvPicPr>
          <p:nvPr/>
        </p:nvPicPr>
        <p:blipFill>
          <a:blip r:embed="rId15" cstate="print"/>
          <a:srcRect/>
          <a:stretch>
            <a:fillRect/>
          </a:stretch>
        </p:blipFill>
        <p:spPr bwMode="auto">
          <a:xfrm>
            <a:off x="7667625" y="333375"/>
            <a:ext cx="1076325" cy="496888"/>
          </a:xfrm>
          <a:prstGeom prst="rect">
            <a:avLst/>
          </a:prstGeom>
          <a:noFill/>
          <a:ln w="9525">
            <a:noFill/>
            <a:miter lim="800000"/>
            <a:headEnd/>
            <a:tailEnd/>
          </a:ln>
        </p:spPr>
      </p:pic>
      <p:sp>
        <p:nvSpPr>
          <p:cNvPr id="2" name="Rectangle 11"/>
          <p:cNvSpPr>
            <a:spLocks noChangeArrowheads="1"/>
          </p:cNvSpPr>
          <p:nvPr/>
        </p:nvSpPr>
        <p:spPr bwMode="auto">
          <a:xfrm>
            <a:off x="612775" y="6445250"/>
            <a:ext cx="863600" cy="360363"/>
          </a:xfrm>
          <a:prstGeom prst="rect">
            <a:avLst/>
          </a:prstGeom>
          <a:noFill/>
          <a:ln w="9525">
            <a:noFill/>
            <a:miter lim="800000"/>
            <a:headEnd/>
            <a:tailEnd/>
          </a:ln>
          <a:effectLst/>
        </p:spPr>
        <p:txBody>
          <a:bodyPr lIns="0" tIns="0" rIns="0" bIns="0"/>
          <a:lstStyle/>
          <a:p>
            <a:fld id="{0151BDDF-1788-4FF4-B751-48849375B9E4}" type="datetime1">
              <a:rPr lang="de-DE" sz="900">
                <a:solidFill>
                  <a:srgbClr val="000000"/>
                </a:solidFill>
              </a:rPr>
              <a:pPr/>
              <a:t>04.11.2012</a:t>
            </a:fld>
            <a:endParaRPr lang="de-DE" sz="900" dirty="0">
              <a:solidFill>
                <a:srgbClr val="000000"/>
              </a:solidFill>
            </a:endParaRPr>
          </a:p>
        </p:txBody>
      </p:sp>
      <p:sp>
        <p:nvSpPr>
          <p:cNvPr id="10" name="Textfeld 9"/>
          <p:cNvSpPr txBox="1"/>
          <p:nvPr userDrawn="1"/>
        </p:nvSpPr>
        <p:spPr>
          <a:xfrm>
            <a:off x="1793878" y="6403046"/>
            <a:ext cx="7064402" cy="230832"/>
          </a:xfrm>
          <a:prstGeom prst="rect">
            <a:avLst/>
          </a:prstGeom>
          <a:noFill/>
        </p:spPr>
        <p:txBody>
          <a:bodyPr wrap="square" rtlCol="0">
            <a:spAutoFit/>
          </a:bodyPr>
          <a:lstStyle/>
          <a:p>
            <a:pPr>
              <a:defRPr/>
            </a:pPr>
            <a:r>
              <a:rPr lang="de-DE" sz="900" dirty="0" smtClean="0">
                <a:solidFill>
                  <a:srgbClr val="000000"/>
                </a:solidFill>
              </a:rPr>
              <a:t>	                                                                  KIM-FIS - Aufbau eines Integrierten Forschungsinformationssystems am KIT</a:t>
            </a:r>
            <a:endParaRPr lang="de-DE" dirty="0">
              <a:solidFill>
                <a:srgbClr val="000000"/>
              </a:solidFill>
            </a:endParaRPr>
          </a:p>
        </p:txBody>
      </p:sp>
    </p:spTree>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Lst>
  <p:transition>
    <p:pull/>
  </p:transition>
  <p:hf hdr="0"/>
  <p:txStyles>
    <p:titleStyle>
      <a:lvl1pPr algn="l" rtl="0" eaLnBrk="1" fontAlgn="base" hangingPunct="1">
        <a:spcBef>
          <a:spcPct val="0"/>
        </a:spcBef>
        <a:spcAft>
          <a:spcPct val="0"/>
        </a:spcAft>
        <a:defRPr sz="2400" b="1">
          <a:solidFill>
            <a:schemeClr val="tx2"/>
          </a:solidFill>
          <a:latin typeface="+mj-lt"/>
          <a:ea typeface="+mj-ea"/>
          <a:cs typeface="+mj-cs"/>
        </a:defRPr>
      </a:lvl1pPr>
      <a:lvl2pPr algn="l" rtl="0" eaLnBrk="1" fontAlgn="base" hangingPunct="1">
        <a:spcBef>
          <a:spcPct val="0"/>
        </a:spcBef>
        <a:spcAft>
          <a:spcPct val="0"/>
        </a:spcAft>
        <a:defRPr sz="2400" b="1">
          <a:solidFill>
            <a:schemeClr val="tx2"/>
          </a:solidFill>
          <a:latin typeface="Arial" charset="0"/>
        </a:defRPr>
      </a:lvl2pPr>
      <a:lvl3pPr algn="l" rtl="0" eaLnBrk="1" fontAlgn="base" hangingPunct="1">
        <a:spcBef>
          <a:spcPct val="0"/>
        </a:spcBef>
        <a:spcAft>
          <a:spcPct val="0"/>
        </a:spcAft>
        <a:defRPr sz="2400" b="1">
          <a:solidFill>
            <a:schemeClr val="tx2"/>
          </a:solidFill>
          <a:latin typeface="Arial" charset="0"/>
        </a:defRPr>
      </a:lvl3pPr>
      <a:lvl4pPr algn="l" rtl="0" eaLnBrk="1" fontAlgn="base" hangingPunct="1">
        <a:spcBef>
          <a:spcPct val="0"/>
        </a:spcBef>
        <a:spcAft>
          <a:spcPct val="0"/>
        </a:spcAft>
        <a:defRPr sz="2400" b="1">
          <a:solidFill>
            <a:schemeClr val="tx2"/>
          </a:solidFill>
          <a:latin typeface="Arial" charset="0"/>
        </a:defRPr>
      </a:lvl4pPr>
      <a:lvl5pPr algn="l" rtl="0" eaLnBrk="1" fontAlgn="base" hangingPunct="1">
        <a:spcBef>
          <a:spcPct val="0"/>
        </a:spcBef>
        <a:spcAft>
          <a:spcPct val="0"/>
        </a:spcAft>
        <a:defRPr sz="2400" b="1">
          <a:solidFill>
            <a:schemeClr val="tx2"/>
          </a:solidFill>
          <a:latin typeface="Arial" charset="0"/>
        </a:defRPr>
      </a:lvl5pPr>
      <a:lvl6pPr marL="457200" algn="l" rtl="0" eaLnBrk="1" fontAlgn="base" hangingPunct="1">
        <a:spcBef>
          <a:spcPct val="0"/>
        </a:spcBef>
        <a:spcAft>
          <a:spcPct val="0"/>
        </a:spcAft>
        <a:defRPr sz="2400" b="1">
          <a:solidFill>
            <a:schemeClr val="tx2"/>
          </a:solidFill>
          <a:latin typeface="Arial" charset="0"/>
        </a:defRPr>
      </a:lvl6pPr>
      <a:lvl7pPr marL="914400" algn="l" rtl="0" eaLnBrk="1" fontAlgn="base" hangingPunct="1">
        <a:spcBef>
          <a:spcPct val="0"/>
        </a:spcBef>
        <a:spcAft>
          <a:spcPct val="0"/>
        </a:spcAft>
        <a:defRPr sz="2400" b="1">
          <a:solidFill>
            <a:schemeClr val="tx2"/>
          </a:solidFill>
          <a:latin typeface="Arial" charset="0"/>
        </a:defRPr>
      </a:lvl7pPr>
      <a:lvl8pPr marL="1371600" algn="l" rtl="0" eaLnBrk="1" fontAlgn="base" hangingPunct="1">
        <a:spcBef>
          <a:spcPct val="0"/>
        </a:spcBef>
        <a:spcAft>
          <a:spcPct val="0"/>
        </a:spcAft>
        <a:defRPr sz="2400" b="1">
          <a:solidFill>
            <a:schemeClr val="tx2"/>
          </a:solidFill>
          <a:latin typeface="Arial" charset="0"/>
        </a:defRPr>
      </a:lvl8pPr>
      <a:lvl9pPr marL="1828800" algn="l" rtl="0" eaLnBrk="1" fontAlgn="base" hangingPunct="1">
        <a:spcBef>
          <a:spcPct val="0"/>
        </a:spcBef>
        <a:spcAft>
          <a:spcPct val="0"/>
        </a:spcAft>
        <a:defRPr sz="2400" b="1">
          <a:solidFill>
            <a:schemeClr val="tx2"/>
          </a:solidFill>
          <a:latin typeface="Arial" charset="0"/>
        </a:defRPr>
      </a:lvl9pPr>
    </p:titleStyle>
    <p:bodyStyle>
      <a:lvl1pPr marL="314325" indent="-314325" algn="l" rtl="0" eaLnBrk="1" fontAlgn="base" hangingPunct="1">
        <a:spcBef>
          <a:spcPct val="20000"/>
        </a:spcBef>
        <a:spcAft>
          <a:spcPct val="0"/>
        </a:spcAft>
        <a:buBlip>
          <a:blip r:embed="rId16"/>
        </a:buBlip>
        <a:defRPr sz="2000">
          <a:solidFill>
            <a:schemeClr val="tx1"/>
          </a:solidFill>
          <a:latin typeface="+mn-lt"/>
          <a:ea typeface="+mn-ea"/>
          <a:cs typeface="+mn-cs"/>
        </a:defRPr>
      </a:lvl1pPr>
      <a:lvl2pPr marL="790575" indent="-314325" algn="l" rtl="0" eaLnBrk="1" fontAlgn="base" hangingPunct="1">
        <a:spcBef>
          <a:spcPct val="20000"/>
        </a:spcBef>
        <a:spcAft>
          <a:spcPct val="0"/>
        </a:spcAft>
        <a:buBlip>
          <a:blip r:embed="rId17"/>
        </a:buBlip>
        <a:defRPr>
          <a:solidFill>
            <a:schemeClr val="tx1"/>
          </a:solidFill>
          <a:latin typeface="+mn-lt"/>
        </a:defRPr>
      </a:lvl2pPr>
      <a:lvl3pPr marL="1209675" indent="-276225" algn="l" rtl="0" eaLnBrk="1" fontAlgn="base" hangingPunct="1">
        <a:spcBef>
          <a:spcPct val="20000"/>
        </a:spcBef>
        <a:spcAft>
          <a:spcPct val="0"/>
        </a:spcAft>
        <a:buBlip>
          <a:blip r:embed="rId18"/>
        </a:buBlip>
        <a:defRPr sz="1600">
          <a:solidFill>
            <a:schemeClr val="tx1"/>
          </a:solidFill>
          <a:latin typeface="+mn-lt"/>
        </a:defRPr>
      </a:lvl3pPr>
      <a:lvl4pPr marL="1657350" indent="-276225" algn="l" rtl="0" eaLnBrk="1" fontAlgn="base" hangingPunct="1">
        <a:spcBef>
          <a:spcPct val="20000"/>
        </a:spcBef>
        <a:spcAft>
          <a:spcPct val="0"/>
        </a:spcAft>
        <a:buBlip>
          <a:blip r:embed="rId18"/>
        </a:buBlip>
        <a:defRPr sz="1600">
          <a:solidFill>
            <a:schemeClr val="tx1"/>
          </a:solidFill>
          <a:latin typeface="+mn-lt"/>
        </a:defRPr>
      </a:lvl4pPr>
      <a:lvl5pPr marL="2095500" indent="-276225" algn="l" rtl="0" eaLnBrk="1" fontAlgn="base" hangingPunct="1">
        <a:spcBef>
          <a:spcPct val="20000"/>
        </a:spcBef>
        <a:spcAft>
          <a:spcPct val="0"/>
        </a:spcAft>
        <a:buBlip>
          <a:blip r:embed="rId18"/>
        </a:buBlip>
        <a:defRPr sz="1600">
          <a:solidFill>
            <a:schemeClr val="tx1"/>
          </a:solidFill>
          <a:latin typeface="+mn-lt"/>
        </a:defRPr>
      </a:lvl5pPr>
      <a:lvl6pPr marL="2514600" indent="-228600" algn="l" rtl="0" eaLnBrk="1" fontAlgn="base" hangingPunct="1">
        <a:spcBef>
          <a:spcPct val="20000"/>
        </a:spcBef>
        <a:spcAft>
          <a:spcPct val="0"/>
        </a:spcAft>
        <a:buSzPct val="60000"/>
        <a:buBlip>
          <a:blip r:embed="rId19"/>
        </a:buBlip>
        <a:defRPr sz="1400">
          <a:solidFill>
            <a:schemeClr val="tx1"/>
          </a:solidFill>
          <a:latin typeface="+mn-lt"/>
        </a:defRPr>
      </a:lvl6pPr>
      <a:lvl7pPr marL="2971800" indent="-228600" algn="l" rtl="0" eaLnBrk="1" fontAlgn="base" hangingPunct="1">
        <a:spcBef>
          <a:spcPct val="20000"/>
        </a:spcBef>
        <a:spcAft>
          <a:spcPct val="0"/>
        </a:spcAft>
        <a:buSzPct val="60000"/>
        <a:buBlip>
          <a:blip r:embed="rId19"/>
        </a:buBlip>
        <a:defRPr sz="1400">
          <a:solidFill>
            <a:schemeClr val="tx1"/>
          </a:solidFill>
          <a:latin typeface="+mn-lt"/>
        </a:defRPr>
      </a:lvl7pPr>
      <a:lvl8pPr marL="3429000" indent="-228600" algn="l" rtl="0" eaLnBrk="1" fontAlgn="base" hangingPunct="1">
        <a:spcBef>
          <a:spcPct val="20000"/>
        </a:spcBef>
        <a:spcAft>
          <a:spcPct val="0"/>
        </a:spcAft>
        <a:buSzPct val="60000"/>
        <a:buBlip>
          <a:blip r:embed="rId19"/>
        </a:buBlip>
        <a:defRPr sz="1400">
          <a:solidFill>
            <a:schemeClr val="tx1"/>
          </a:solidFill>
          <a:latin typeface="+mn-lt"/>
        </a:defRPr>
      </a:lvl8pPr>
      <a:lvl9pPr marL="3886200" indent="-228600" algn="l" rtl="0" eaLnBrk="1" fontAlgn="base" hangingPunct="1">
        <a:spcBef>
          <a:spcPct val="20000"/>
        </a:spcBef>
        <a:spcAft>
          <a:spcPct val="0"/>
        </a:spcAft>
        <a:buSzPct val="60000"/>
        <a:buBlip>
          <a:blip r:embed="rId19"/>
        </a:buBlip>
        <a:defRPr sz="1400">
          <a:solidFill>
            <a:schemeClr val="tx1"/>
          </a:solidFill>
          <a:latin typeface="+mn-lt"/>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6.xml"/><Relationship Id="rId6" Type="http://schemas.openxmlformats.org/officeDocument/2006/relationships/image" Target="../media/image16.png"/><Relationship Id="rId5" Type="http://schemas.openxmlformats.org/officeDocument/2006/relationships/image" Target="../media/image15.jpeg"/><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24.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23.png"/><Relationship Id="rId4" Type="http://schemas.openxmlformats.org/officeDocument/2006/relationships/image" Target="../media/image22.png"/></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25.jpeg"/><Relationship Id="rId4" Type="http://schemas.openxmlformats.org/officeDocument/2006/relationships/image" Target="../media/image20.jpeg"/></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2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2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24.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5.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2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251519" y="1362825"/>
            <a:ext cx="8640962" cy="1226935"/>
          </a:xfrm>
          <a:prstGeom prst="rect">
            <a:avLst/>
          </a:prstGeom>
          <a:noFill/>
          <a:ln w="9525">
            <a:noFill/>
            <a:miter lim="800000"/>
            <a:headEnd/>
            <a:tailEnd/>
          </a:ln>
        </p:spPr>
        <p:txBody>
          <a:bodyPr lIns="0" tIns="0" rIns="0" bIns="0" anchor="b"/>
          <a:lstStyle/>
          <a:p>
            <a:pPr>
              <a:lnSpc>
                <a:spcPct val="90000"/>
              </a:lnSpc>
              <a:spcAft>
                <a:spcPts val="600"/>
              </a:spcAft>
            </a:pPr>
            <a:endParaRPr lang="en-US" b="1" dirty="0" smtClean="0">
              <a:latin typeface="Calibri" pitchFamily="34" charset="0"/>
              <a:cs typeface="Calibri" pitchFamily="34" charset="0"/>
            </a:endParaRPr>
          </a:p>
          <a:p>
            <a:pPr>
              <a:lnSpc>
                <a:spcPct val="90000"/>
              </a:lnSpc>
              <a:spcAft>
                <a:spcPts val="600"/>
              </a:spcAft>
            </a:pPr>
            <a:r>
              <a:rPr lang="en-US" sz="1400" dirty="0" smtClean="0">
                <a:latin typeface="Calibri" pitchFamily="34" charset="0"/>
                <a:cs typeface="Calibri" pitchFamily="34" charset="0"/>
              </a:rPr>
              <a:t>Dr. Philipp Fondermann, Karlsruhe Institute of Technology</a:t>
            </a:r>
            <a:endParaRPr lang="en-US" sz="1400" dirty="0">
              <a:latin typeface="Calibri" pitchFamily="34" charset="0"/>
              <a:cs typeface="Calibri" pitchFamily="34" charset="0"/>
            </a:endParaRPr>
          </a:p>
          <a:p>
            <a:pPr>
              <a:lnSpc>
                <a:spcPct val="90000"/>
              </a:lnSpc>
              <a:spcAft>
                <a:spcPts val="600"/>
              </a:spcAft>
            </a:pPr>
            <a:endParaRPr lang="en-US" b="1" dirty="0" smtClean="0">
              <a:latin typeface="Calibri" pitchFamily="34" charset="0"/>
              <a:cs typeface="Calibri" pitchFamily="34" charset="0"/>
            </a:endParaRPr>
          </a:p>
          <a:p>
            <a:pPr>
              <a:lnSpc>
                <a:spcPct val="90000"/>
              </a:lnSpc>
              <a:spcAft>
                <a:spcPts val="600"/>
              </a:spcAft>
            </a:pPr>
            <a:r>
              <a:rPr lang="en-US" b="1" dirty="0" smtClean="0">
                <a:latin typeface="Calibri" pitchFamily="34" charset="0"/>
                <a:cs typeface="Calibri" pitchFamily="34" charset="0"/>
              </a:rPr>
              <a:t>Participation</a:t>
            </a:r>
            <a:r>
              <a:rPr lang="en-US" b="1" dirty="0">
                <a:latin typeface="Calibri" pitchFamily="34" charset="0"/>
                <a:cs typeface="Calibri" pitchFamily="34" charset="0"/>
              </a:rPr>
              <a:t>, Transparency, Compliance</a:t>
            </a:r>
          </a:p>
          <a:p>
            <a:pPr>
              <a:lnSpc>
                <a:spcPct val="90000"/>
              </a:lnSpc>
              <a:spcAft>
                <a:spcPts val="600"/>
              </a:spcAft>
            </a:pPr>
            <a:r>
              <a:rPr lang="en-US" dirty="0" smtClean="0">
                <a:latin typeface="Calibri" pitchFamily="34" charset="0"/>
                <a:cs typeface="Calibri" pitchFamily="34" charset="0"/>
              </a:rPr>
              <a:t>Struggling for Acceptance implementing a CRIS in the Era of New Public Management</a:t>
            </a:r>
          </a:p>
        </p:txBody>
      </p:sp>
    </p:spTree>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Titel 4"/>
          <p:cNvSpPr>
            <a:spLocks noGrp="1"/>
          </p:cNvSpPr>
          <p:nvPr>
            <p:ph type="title"/>
          </p:nvPr>
        </p:nvSpPr>
        <p:spPr>
          <a:xfrm>
            <a:off x="428596" y="311606"/>
            <a:ext cx="8391876" cy="571504"/>
          </a:xfrm>
        </p:spPr>
        <p:txBody>
          <a:bodyPr/>
          <a:lstStyle/>
          <a:p>
            <a:pPr>
              <a:lnSpc>
                <a:spcPct val="90000"/>
              </a:lnSpc>
              <a:spcAft>
                <a:spcPts val="600"/>
              </a:spcAft>
            </a:pPr>
            <a:r>
              <a:rPr lang="en-US" sz="2000" dirty="0" smtClean="0">
                <a:latin typeface="Calibri" pitchFamily="34" charset="0"/>
              </a:rPr>
              <a:t>Struggling for Acceptance Implementing a CRIS - Agenda</a:t>
            </a:r>
          </a:p>
        </p:txBody>
      </p:sp>
      <p:graphicFrame>
        <p:nvGraphicFramePr>
          <p:cNvPr id="6" name="Diagramm 5"/>
          <p:cNvGraphicFramePr/>
          <p:nvPr>
            <p:extLst>
              <p:ext uri="{D42A27DB-BD31-4B8C-83A1-F6EECF244321}">
                <p14:modId xmlns:p14="http://schemas.microsoft.com/office/powerpoint/2010/main" val="2209140441"/>
              </p:ext>
            </p:extLst>
          </p:nvPr>
        </p:nvGraphicFramePr>
        <p:xfrm>
          <a:off x="395536" y="1259760"/>
          <a:ext cx="8424936" cy="45902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023550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graphicEl>
                                              <a:dgm id="{DFFAA6B1-893B-4BDF-8390-8918E2ACEF31}"/>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graphicEl>
                                              <a:dgm id="{93E52DB7-C8E2-4FF0-A1AB-7690A3E0D741}"/>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graphicEl>
                                              <a:dgm id="{A8E4FADF-21E6-4E1A-8034-DFD579C55CED}"/>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graphicEl>
                                              <a:dgm id="{388F4CF9-78E8-49DD-A725-40D971FEE301}"/>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graphicEl>
                                              <a:dgm id="{8216F3A0-4B6F-4CFE-9D12-CDA89A28A1CA}"/>
                                            </p:graphic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graphicEl>
                                              <a:dgm id="{56D5C5FE-029E-4027-A96E-CB11BFE6CEC5}"/>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396607" y="404664"/>
            <a:ext cx="5872191" cy="423844"/>
          </a:xfrm>
        </p:spPr>
        <p:txBody>
          <a:bodyPr/>
          <a:lstStyle/>
          <a:p>
            <a:r>
              <a:rPr lang="de-DE" sz="2000" dirty="0" smtClean="0">
                <a:latin typeface="Calibri" pitchFamily="34" charset="0"/>
              </a:rPr>
              <a:t>Karlsruhe Institute </a:t>
            </a:r>
            <a:r>
              <a:rPr lang="de-DE" sz="2000" dirty="0" err="1" smtClean="0">
                <a:latin typeface="Calibri" pitchFamily="34" charset="0"/>
              </a:rPr>
              <a:t>of</a:t>
            </a:r>
            <a:r>
              <a:rPr lang="de-DE" sz="2000" dirty="0" smtClean="0">
                <a:latin typeface="Calibri" pitchFamily="34" charset="0"/>
              </a:rPr>
              <a:t> Technology - Facts &amp; </a:t>
            </a:r>
            <a:r>
              <a:rPr lang="de-DE" sz="2000" dirty="0" err="1" smtClean="0">
                <a:latin typeface="Calibri" pitchFamily="34" charset="0"/>
              </a:rPr>
              <a:t>Figures</a:t>
            </a:r>
            <a:endParaRPr lang="de-DE" sz="2000" dirty="0" smtClean="0">
              <a:latin typeface="Calibri" pitchFamily="34" charset="0"/>
            </a:endParaRPr>
          </a:p>
        </p:txBody>
      </p:sp>
      <p:pic>
        <p:nvPicPr>
          <p:cNvPr id="5123" name="Picture 3" descr="bild_folge_13"/>
          <p:cNvPicPr>
            <a:picLocks noChangeAspect="1" noChangeArrowheads="1"/>
          </p:cNvPicPr>
          <p:nvPr/>
        </p:nvPicPr>
        <p:blipFill>
          <a:blip r:embed="rId3" cstate="print"/>
          <a:srcRect/>
          <a:stretch>
            <a:fillRect/>
          </a:stretch>
        </p:blipFill>
        <p:spPr bwMode="auto">
          <a:xfrm>
            <a:off x="561975" y="4581525"/>
            <a:ext cx="2138363" cy="1258888"/>
          </a:xfrm>
          <a:prstGeom prst="rect">
            <a:avLst/>
          </a:prstGeom>
          <a:noFill/>
          <a:ln w="9525">
            <a:noFill/>
            <a:miter lim="800000"/>
            <a:headEnd/>
            <a:tailEnd/>
          </a:ln>
        </p:spPr>
      </p:pic>
      <p:pic>
        <p:nvPicPr>
          <p:cNvPr id="5124" name="Picture 4" descr="bild_folge_14"/>
          <p:cNvPicPr>
            <a:picLocks noChangeAspect="1" noChangeArrowheads="1"/>
          </p:cNvPicPr>
          <p:nvPr/>
        </p:nvPicPr>
        <p:blipFill>
          <a:blip r:embed="rId4" cstate="print"/>
          <a:srcRect/>
          <a:stretch>
            <a:fillRect/>
          </a:stretch>
        </p:blipFill>
        <p:spPr bwMode="auto">
          <a:xfrm>
            <a:off x="2771775" y="4581525"/>
            <a:ext cx="1031875" cy="1257300"/>
          </a:xfrm>
          <a:prstGeom prst="rect">
            <a:avLst/>
          </a:prstGeom>
          <a:noFill/>
          <a:ln w="9525">
            <a:noFill/>
            <a:miter lim="800000"/>
            <a:headEnd/>
            <a:tailEnd/>
          </a:ln>
        </p:spPr>
      </p:pic>
      <p:sp>
        <p:nvSpPr>
          <p:cNvPr id="5125" name="Text Box 5"/>
          <p:cNvSpPr txBox="1">
            <a:spLocks noChangeArrowheads="1"/>
          </p:cNvSpPr>
          <p:nvPr/>
        </p:nvSpPr>
        <p:spPr bwMode="auto">
          <a:xfrm>
            <a:off x="395288" y="1798638"/>
            <a:ext cx="2727325" cy="1311275"/>
          </a:xfrm>
          <a:prstGeom prst="rect">
            <a:avLst/>
          </a:prstGeom>
          <a:noFill/>
          <a:ln w="9525">
            <a:noFill/>
            <a:miter lim="800000"/>
            <a:headEnd/>
            <a:tailEnd/>
          </a:ln>
        </p:spPr>
        <p:txBody>
          <a:bodyPr>
            <a:spAutoFit/>
          </a:bodyPr>
          <a:lstStyle/>
          <a:p>
            <a:pPr>
              <a:spcBef>
                <a:spcPct val="50000"/>
              </a:spcBef>
            </a:pPr>
            <a:r>
              <a:rPr lang="de-DE" sz="8000" b="1" dirty="0" smtClean="0">
                <a:solidFill>
                  <a:srgbClr val="009682"/>
                </a:solidFill>
              </a:rPr>
              <a:t>9.000</a:t>
            </a:r>
            <a:endParaRPr lang="de-DE" sz="8000" b="1" dirty="0">
              <a:solidFill>
                <a:srgbClr val="009682"/>
              </a:solidFill>
            </a:endParaRPr>
          </a:p>
        </p:txBody>
      </p:sp>
      <p:sp>
        <p:nvSpPr>
          <p:cNvPr id="5126" name="Text Box 6"/>
          <p:cNvSpPr txBox="1">
            <a:spLocks noChangeArrowheads="1"/>
          </p:cNvSpPr>
          <p:nvPr/>
        </p:nvSpPr>
        <p:spPr bwMode="auto">
          <a:xfrm>
            <a:off x="1666875" y="1758950"/>
            <a:ext cx="1439863" cy="366713"/>
          </a:xfrm>
          <a:prstGeom prst="rect">
            <a:avLst/>
          </a:prstGeom>
          <a:noFill/>
          <a:ln w="9525">
            <a:noFill/>
            <a:miter lim="800000"/>
            <a:headEnd/>
            <a:tailEnd/>
          </a:ln>
        </p:spPr>
        <p:txBody>
          <a:bodyPr>
            <a:spAutoFit/>
          </a:bodyPr>
          <a:lstStyle/>
          <a:p>
            <a:pPr>
              <a:spcBef>
                <a:spcPct val="50000"/>
              </a:spcBef>
            </a:pPr>
            <a:r>
              <a:rPr lang="de-DE" b="1" dirty="0" err="1" smtClean="0"/>
              <a:t>employees</a:t>
            </a:r>
            <a:endParaRPr lang="de-DE" b="1" dirty="0"/>
          </a:p>
        </p:txBody>
      </p:sp>
      <p:sp>
        <p:nvSpPr>
          <p:cNvPr id="5127" name="Text Box 7"/>
          <p:cNvSpPr txBox="1">
            <a:spLocks noChangeArrowheads="1"/>
          </p:cNvSpPr>
          <p:nvPr/>
        </p:nvSpPr>
        <p:spPr bwMode="auto">
          <a:xfrm>
            <a:off x="2166938" y="2601913"/>
            <a:ext cx="2303462" cy="1189037"/>
          </a:xfrm>
          <a:prstGeom prst="rect">
            <a:avLst/>
          </a:prstGeom>
          <a:noFill/>
          <a:ln w="9525">
            <a:noFill/>
            <a:miter lim="800000"/>
            <a:headEnd/>
            <a:tailEnd/>
          </a:ln>
        </p:spPr>
        <p:txBody>
          <a:bodyPr>
            <a:spAutoFit/>
          </a:bodyPr>
          <a:lstStyle/>
          <a:p>
            <a:pPr>
              <a:spcBef>
                <a:spcPct val="50000"/>
              </a:spcBef>
            </a:pPr>
            <a:r>
              <a:rPr lang="de-DE" sz="7200" b="1" dirty="0" smtClean="0"/>
              <a:t>400</a:t>
            </a:r>
            <a:endParaRPr lang="de-DE" sz="7200" b="1" dirty="0"/>
          </a:p>
        </p:txBody>
      </p:sp>
      <p:sp>
        <p:nvSpPr>
          <p:cNvPr id="5128" name="Text Box 8"/>
          <p:cNvSpPr txBox="1">
            <a:spLocks noChangeArrowheads="1"/>
          </p:cNvSpPr>
          <p:nvPr/>
        </p:nvSpPr>
        <p:spPr bwMode="auto">
          <a:xfrm>
            <a:off x="2767013" y="3500438"/>
            <a:ext cx="1800225" cy="366712"/>
          </a:xfrm>
          <a:prstGeom prst="rect">
            <a:avLst/>
          </a:prstGeom>
          <a:noFill/>
          <a:ln w="9525">
            <a:noFill/>
            <a:miter lim="800000"/>
            <a:headEnd/>
            <a:tailEnd/>
          </a:ln>
        </p:spPr>
        <p:txBody>
          <a:bodyPr>
            <a:spAutoFit/>
          </a:bodyPr>
          <a:lstStyle/>
          <a:p>
            <a:pPr>
              <a:spcBef>
                <a:spcPct val="50000"/>
              </a:spcBef>
            </a:pPr>
            <a:r>
              <a:rPr lang="de-DE" b="1" dirty="0" err="1" smtClean="0"/>
              <a:t>professors</a:t>
            </a:r>
            <a:endParaRPr lang="de-DE" b="1" dirty="0"/>
          </a:p>
        </p:txBody>
      </p:sp>
      <p:sp>
        <p:nvSpPr>
          <p:cNvPr id="5129" name="Text Box 9"/>
          <p:cNvSpPr txBox="1">
            <a:spLocks noChangeArrowheads="1"/>
          </p:cNvSpPr>
          <p:nvPr/>
        </p:nvSpPr>
        <p:spPr bwMode="auto">
          <a:xfrm>
            <a:off x="3465513" y="1600200"/>
            <a:ext cx="4202112" cy="1555750"/>
          </a:xfrm>
          <a:prstGeom prst="rect">
            <a:avLst/>
          </a:prstGeom>
          <a:noFill/>
          <a:ln w="9525">
            <a:noFill/>
            <a:miter lim="800000"/>
            <a:headEnd/>
            <a:tailEnd/>
          </a:ln>
        </p:spPr>
        <p:txBody>
          <a:bodyPr>
            <a:spAutoFit/>
          </a:bodyPr>
          <a:lstStyle/>
          <a:p>
            <a:pPr>
              <a:spcBef>
                <a:spcPct val="50000"/>
              </a:spcBef>
            </a:pPr>
            <a:r>
              <a:rPr lang="de-DE" sz="9600" b="1">
                <a:solidFill>
                  <a:schemeClr val="bg2"/>
                </a:solidFill>
              </a:rPr>
              <a:t>20.000</a:t>
            </a:r>
          </a:p>
        </p:txBody>
      </p:sp>
      <p:sp>
        <p:nvSpPr>
          <p:cNvPr id="5130" name="Text Box 10"/>
          <p:cNvSpPr txBox="1">
            <a:spLocks noChangeArrowheads="1"/>
          </p:cNvSpPr>
          <p:nvPr/>
        </p:nvSpPr>
        <p:spPr bwMode="auto">
          <a:xfrm>
            <a:off x="6927850" y="1630363"/>
            <a:ext cx="1655763" cy="366712"/>
          </a:xfrm>
          <a:prstGeom prst="rect">
            <a:avLst/>
          </a:prstGeom>
          <a:noFill/>
          <a:ln w="9525">
            <a:noFill/>
            <a:miter lim="800000"/>
            <a:headEnd/>
            <a:tailEnd/>
          </a:ln>
        </p:spPr>
        <p:txBody>
          <a:bodyPr>
            <a:spAutoFit/>
          </a:bodyPr>
          <a:lstStyle/>
          <a:p>
            <a:pPr>
              <a:spcBef>
                <a:spcPct val="50000"/>
              </a:spcBef>
            </a:pPr>
            <a:r>
              <a:rPr lang="de-DE" b="1" dirty="0" err="1" smtClean="0"/>
              <a:t>students</a:t>
            </a:r>
            <a:endParaRPr lang="de-DE" b="1" dirty="0"/>
          </a:p>
        </p:txBody>
      </p:sp>
      <p:sp>
        <p:nvSpPr>
          <p:cNvPr id="5131" name="Text Box 11"/>
          <p:cNvSpPr txBox="1">
            <a:spLocks noChangeArrowheads="1"/>
          </p:cNvSpPr>
          <p:nvPr/>
        </p:nvSpPr>
        <p:spPr bwMode="auto">
          <a:xfrm>
            <a:off x="4708525" y="2403475"/>
            <a:ext cx="3600450" cy="2073275"/>
          </a:xfrm>
          <a:prstGeom prst="rect">
            <a:avLst/>
          </a:prstGeom>
          <a:noFill/>
          <a:ln w="9525">
            <a:noFill/>
            <a:miter lim="800000"/>
            <a:headEnd/>
            <a:tailEnd/>
          </a:ln>
        </p:spPr>
        <p:txBody>
          <a:bodyPr>
            <a:spAutoFit/>
          </a:bodyPr>
          <a:lstStyle/>
          <a:p>
            <a:pPr>
              <a:spcBef>
                <a:spcPct val="50000"/>
              </a:spcBef>
            </a:pPr>
            <a:r>
              <a:rPr lang="de-DE" sz="13000" b="1" dirty="0">
                <a:solidFill>
                  <a:srgbClr val="009682"/>
                </a:solidFill>
              </a:rPr>
              <a:t>8</a:t>
            </a:r>
            <a:r>
              <a:rPr lang="de-DE" sz="13000" b="1" dirty="0" smtClean="0">
                <a:solidFill>
                  <a:srgbClr val="009682"/>
                </a:solidFill>
              </a:rPr>
              <a:t>00</a:t>
            </a:r>
            <a:endParaRPr lang="de-DE" sz="13000" b="1" dirty="0">
              <a:solidFill>
                <a:srgbClr val="009682"/>
              </a:solidFill>
            </a:endParaRPr>
          </a:p>
        </p:txBody>
      </p:sp>
      <p:sp>
        <p:nvSpPr>
          <p:cNvPr id="5132" name="Text Box 12"/>
          <p:cNvSpPr txBox="1">
            <a:spLocks noChangeArrowheads="1"/>
          </p:cNvSpPr>
          <p:nvPr/>
        </p:nvSpPr>
        <p:spPr bwMode="auto">
          <a:xfrm>
            <a:off x="5181600" y="4057650"/>
            <a:ext cx="3455988" cy="366713"/>
          </a:xfrm>
          <a:prstGeom prst="rect">
            <a:avLst/>
          </a:prstGeom>
          <a:noFill/>
          <a:ln w="9525">
            <a:noFill/>
            <a:miter lim="800000"/>
            <a:headEnd/>
            <a:tailEnd/>
          </a:ln>
        </p:spPr>
        <p:txBody>
          <a:bodyPr>
            <a:spAutoFit/>
          </a:bodyPr>
          <a:lstStyle/>
          <a:p>
            <a:pPr>
              <a:spcBef>
                <a:spcPct val="50000"/>
              </a:spcBef>
            </a:pPr>
            <a:r>
              <a:rPr lang="de-DE" b="1" dirty="0" err="1" smtClean="0"/>
              <a:t>million</a:t>
            </a:r>
            <a:r>
              <a:rPr lang="de-DE" b="1" dirty="0" smtClean="0"/>
              <a:t> </a:t>
            </a:r>
            <a:r>
              <a:rPr lang="de-DE" b="1" dirty="0" err="1" smtClean="0"/>
              <a:t>euro</a:t>
            </a:r>
            <a:r>
              <a:rPr lang="de-DE" b="1" dirty="0" smtClean="0"/>
              <a:t> </a:t>
            </a:r>
            <a:r>
              <a:rPr lang="de-DE" b="1" dirty="0" err="1" smtClean="0"/>
              <a:t>annual</a:t>
            </a:r>
            <a:r>
              <a:rPr lang="de-DE" b="1" dirty="0" smtClean="0"/>
              <a:t> </a:t>
            </a:r>
            <a:r>
              <a:rPr lang="de-DE" b="1" dirty="0" err="1" smtClean="0"/>
              <a:t>budget</a:t>
            </a:r>
            <a:endParaRPr lang="de-DE" b="1" dirty="0"/>
          </a:p>
        </p:txBody>
      </p:sp>
      <p:sp>
        <p:nvSpPr>
          <p:cNvPr id="5133" name="Line 13"/>
          <p:cNvSpPr>
            <a:spLocks noChangeShapeType="1"/>
          </p:cNvSpPr>
          <p:nvPr/>
        </p:nvSpPr>
        <p:spPr bwMode="auto">
          <a:xfrm>
            <a:off x="0" y="2862263"/>
            <a:ext cx="9144000" cy="0"/>
          </a:xfrm>
          <a:prstGeom prst="line">
            <a:avLst/>
          </a:prstGeom>
          <a:noFill/>
          <a:ln w="38100">
            <a:solidFill>
              <a:srgbClr val="D7D7D9"/>
            </a:solidFill>
            <a:round/>
            <a:headEnd/>
            <a:tailEnd/>
          </a:ln>
        </p:spPr>
        <p:txBody>
          <a:bodyPr/>
          <a:lstStyle/>
          <a:p>
            <a:endParaRPr lang="de-DE"/>
          </a:p>
        </p:txBody>
      </p:sp>
    </p:spTree>
    <p:extLst>
      <p:ext uri="{BB962C8B-B14F-4D97-AF65-F5344CB8AC3E}">
        <p14:creationId xmlns:p14="http://schemas.microsoft.com/office/powerpoint/2010/main" val="3200879415"/>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Inhaltsplatzhalter 4"/>
          <p:cNvGraphicFramePr>
            <a:graphicFrameLocks noGrp="1"/>
          </p:cNvGraphicFramePr>
          <p:nvPr>
            <p:ph idx="1"/>
            <p:extLst>
              <p:ext uri="{D42A27DB-BD31-4B8C-83A1-F6EECF244321}">
                <p14:modId xmlns:p14="http://schemas.microsoft.com/office/powerpoint/2010/main" val="3816488174"/>
              </p:ext>
            </p:extLst>
          </p:nvPr>
        </p:nvGraphicFramePr>
        <p:xfrm>
          <a:off x="285719" y="1198563"/>
          <a:ext cx="7643867" cy="48942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itel 1"/>
          <p:cNvSpPr>
            <a:spLocks noGrp="1"/>
          </p:cNvSpPr>
          <p:nvPr>
            <p:ph type="title"/>
          </p:nvPr>
        </p:nvSpPr>
        <p:spPr>
          <a:xfrm>
            <a:off x="390525" y="511500"/>
            <a:ext cx="8501955" cy="359321"/>
          </a:xfrm>
        </p:spPr>
        <p:txBody>
          <a:bodyPr/>
          <a:lstStyle/>
          <a:p>
            <a:r>
              <a:rPr lang="de-DE" sz="2000" dirty="0" smtClean="0">
                <a:solidFill>
                  <a:schemeClr val="tx1"/>
                </a:solidFill>
                <a:latin typeface="Calibri" pitchFamily="34" charset="0"/>
              </a:rPr>
              <a:t>3 </a:t>
            </a:r>
            <a:r>
              <a:rPr lang="de-DE" sz="2000" dirty="0" err="1" smtClean="0">
                <a:solidFill>
                  <a:schemeClr val="tx1"/>
                </a:solidFill>
                <a:latin typeface="Calibri" pitchFamily="34" charset="0"/>
              </a:rPr>
              <a:t>big</a:t>
            </a:r>
            <a:r>
              <a:rPr lang="de-DE" sz="2000" dirty="0" smtClean="0">
                <a:solidFill>
                  <a:schemeClr val="tx1"/>
                </a:solidFill>
                <a:latin typeface="Calibri" pitchFamily="34" charset="0"/>
              </a:rPr>
              <a:t> </a:t>
            </a:r>
            <a:r>
              <a:rPr lang="de-DE" sz="2000" dirty="0" err="1" smtClean="0">
                <a:solidFill>
                  <a:schemeClr val="tx1"/>
                </a:solidFill>
                <a:latin typeface="Calibri" pitchFamily="34" charset="0"/>
              </a:rPr>
              <a:t>Applications</a:t>
            </a:r>
            <a:r>
              <a:rPr lang="de-DE" sz="2000" dirty="0" smtClean="0">
                <a:solidFill>
                  <a:schemeClr val="tx1"/>
                </a:solidFill>
                <a:latin typeface="Calibri" pitchFamily="34" charset="0"/>
              </a:rPr>
              <a:t> </a:t>
            </a:r>
            <a:r>
              <a:rPr lang="de-DE" sz="2000" dirty="0" err="1" smtClean="0">
                <a:solidFill>
                  <a:schemeClr val="tx1"/>
                </a:solidFill>
                <a:latin typeface="Calibri" pitchFamily="34" charset="0"/>
              </a:rPr>
              <a:t>and</a:t>
            </a:r>
            <a:r>
              <a:rPr lang="de-DE" sz="2000" dirty="0" smtClean="0">
                <a:solidFill>
                  <a:schemeClr val="tx1"/>
                </a:solidFill>
                <a:latin typeface="Calibri" pitchFamily="34" charset="0"/>
              </a:rPr>
              <a:t> 1 Identity Management System</a:t>
            </a:r>
            <a:endParaRPr lang="de-DE" sz="2000" dirty="0">
              <a:solidFill>
                <a:schemeClr val="tx1"/>
              </a:solidFill>
              <a:latin typeface="Calibri" pitchFamily="34" charset="0"/>
            </a:endParaRPr>
          </a:p>
        </p:txBody>
      </p:sp>
      <p:cxnSp>
        <p:nvCxnSpPr>
          <p:cNvPr id="4" name="Gerade Verbindung 3"/>
          <p:cNvCxnSpPr/>
          <p:nvPr/>
        </p:nvCxnSpPr>
        <p:spPr>
          <a:xfrm>
            <a:off x="4139952" y="3717032"/>
            <a:ext cx="288032" cy="2304256"/>
          </a:xfrm>
          <a:prstGeom prst="line">
            <a:avLst/>
          </a:prstGeom>
          <a:ln>
            <a:noFill/>
          </a:ln>
        </p:spPr>
        <p:style>
          <a:lnRef idx="1">
            <a:schemeClr val="accent1"/>
          </a:lnRef>
          <a:fillRef idx="0">
            <a:schemeClr val="accent1"/>
          </a:fillRef>
          <a:effectRef idx="0">
            <a:schemeClr val="accent1"/>
          </a:effectRef>
          <a:fontRef idx="minor">
            <a:schemeClr val="tx1"/>
          </a:fontRef>
        </p:style>
      </p:cxnSp>
      <p:sp>
        <p:nvSpPr>
          <p:cNvPr id="16" name="Kreis 15"/>
          <p:cNvSpPr/>
          <p:nvPr/>
        </p:nvSpPr>
        <p:spPr>
          <a:xfrm>
            <a:off x="1780940" y="1340768"/>
            <a:ext cx="4608512" cy="4608511"/>
          </a:xfrm>
          <a:prstGeom prst="pie">
            <a:avLst>
              <a:gd name="adj1" fmla="val 0"/>
              <a:gd name="adj2" fmla="val 10811729"/>
            </a:avLst>
          </a:prstGeom>
          <a:noFill/>
          <a:ln w="57150">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solidFill>
                <a:schemeClr val="tx1"/>
              </a:solidFill>
            </a:endParaRPr>
          </a:p>
        </p:txBody>
      </p:sp>
      <p:sp>
        <p:nvSpPr>
          <p:cNvPr id="17" name="Kreis 16"/>
          <p:cNvSpPr/>
          <p:nvPr/>
        </p:nvSpPr>
        <p:spPr>
          <a:xfrm rot="10800000">
            <a:off x="1780940" y="1339721"/>
            <a:ext cx="4608512" cy="4608511"/>
          </a:xfrm>
          <a:prstGeom prst="pie">
            <a:avLst>
              <a:gd name="adj1" fmla="val 4496927"/>
              <a:gd name="adj2" fmla="val 11459511"/>
            </a:avLst>
          </a:prstGeom>
          <a:noFill/>
          <a:ln w="152400" cmpd="thickThin">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solidFill>
                <a:schemeClr val="tx1"/>
              </a:solidFill>
            </a:endParaRPr>
          </a:p>
        </p:txBody>
      </p:sp>
      <p:sp>
        <p:nvSpPr>
          <p:cNvPr id="18" name="Kreis 17"/>
          <p:cNvSpPr/>
          <p:nvPr/>
        </p:nvSpPr>
        <p:spPr>
          <a:xfrm rot="6316978">
            <a:off x="1780941" y="1339722"/>
            <a:ext cx="4608512" cy="4608511"/>
          </a:xfrm>
          <a:prstGeom prst="pie">
            <a:avLst>
              <a:gd name="adj1" fmla="val 4496927"/>
              <a:gd name="adj2" fmla="val 9886286"/>
            </a:avLst>
          </a:prstGeom>
          <a:noFill/>
          <a:ln w="57150">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solidFill>
                <a:schemeClr val="tx1"/>
              </a:solidFill>
            </a:endParaRPr>
          </a:p>
        </p:txBody>
      </p:sp>
      <p:sp>
        <p:nvSpPr>
          <p:cNvPr id="19" name="Ellipse 18"/>
          <p:cNvSpPr/>
          <p:nvPr/>
        </p:nvSpPr>
        <p:spPr bwMode="auto">
          <a:xfrm>
            <a:off x="3580972" y="3166734"/>
            <a:ext cx="1008450" cy="956577"/>
          </a:xfrm>
          <a:prstGeom prst="ellipse">
            <a:avLst/>
          </a:prstGeom>
          <a:solidFill>
            <a:schemeClr val="bg2">
              <a:lumMod val="75000"/>
            </a:schemeClr>
          </a:solidFill>
          <a:ln w="9525" cap="flat" cmpd="sng" algn="ctr">
            <a:solidFill>
              <a:schemeClr val="tx1"/>
            </a:solidFill>
            <a:prstDash val="solid"/>
            <a:round/>
            <a:headEnd type="none" w="med" len="med"/>
            <a:tailEnd type="none" w="med" len="med"/>
          </a:ln>
          <a:effectLst/>
          <a:scene3d>
            <a:camera prst="orthographicFront"/>
            <a:lightRig rig="threePt" dir="t"/>
          </a:scene3d>
          <a:sp3d>
            <a:bevelT/>
          </a:sp3d>
        </p:spPr>
        <p:txBody>
          <a:bodyPr vert="horz" wrap="none" lIns="91440" tIns="45720" rIns="91440" bIns="45720" numCol="1" rtlCol="0" anchor="ctr" anchorCtr="0" compatLnSpc="1">
            <a:prstTxWarp prst="textNoShape">
              <a:avLst/>
            </a:prstTxWarp>
          </a:bodyPr>
          <a:lstStyle/>
          <a:p>
            <a:pPr marL="1588" marR="0" indent="0" algn="ctr" defTabSz="914400" rtl="0" eaLnBrk="1" fontAlgn="base" latinLnBrk="0" hangingPunct="1">
              <a:lnSpc>
                <a:spcPct val="120000"/>
              </a:lnSpc>
              <a:spcBef>
                <a:spcPct val="0"/>
              </a:spcBef>
              <a:spcAft>
                <a:spcPct val="0"/>
              </a:spcAft>
              <a:buClrTx/>
              <a:buSzTx/>
              <a:buFontTx/>
              <a:buNone/>
              <a:tabLst/>
            </a:pPr>
            <a:endParaRPr kumimoji="0" lang="de-DE" sz="2400" b="0" i="0" u="none" strike="noStrike" cap="none" normalizeH="0" baseline="0" smtClean="0">
              <a:ln>
                <a:noFill/>
              </a:ln>
              <a:solidFill>
                <a:schemeClr val="tx1"/>
              </a:solidFill>
              <a:effectLst/>
              <a:latin typeface="Arial" charset="0"/>
            </a:endParaRPr>
          </a:p>
        </p:txBody>
      </p:sp>
      <p:sp>
        <p:nvSpPr>
          <p:cNvPr id="20" name="Textfeld 19"/>
          <p:cNvSpPr txBox="1"/>
          <p:nvPr/>
        </p:nvSpPr>
        <p:spPr>
          <a:xfrm>
            <a:off x="3555094" y="3385240"/>
            <a:ext cx="1063036" cy="461665"/>
          </a:xfrm>
          <a:prstGeom prst="rect">
            <a:avLst/>
          </a:prstGeom>
          <a:noFill/>
        </p:spPr>
        <p:txBody>
          <a:bodyPr wrap="square" rtlCol="0">
            <a:spAutoFit/>
          </a:bodyPr>
          <a:lstStyle/>
          <a:p>
            <a:pPr algn="ctr"/>
            <a:r>
              <a:rPr lang="de-DE" sz="1200" b="1" dirty="0" smtClean="0">
                <a:solidFill>
                  <a:schemeClr val="bg1"/>
                </a:solidFill>
                <a:latin typeface="Calibri" pitchFamily="34" charset="0"/>
              </a:rPr>
              <a:t>Identity Management</a:t>
            </a:r>
            <a:endParaRPr lang="de-DE" sz="1200" b="1" dirty="0">
              <a:solidFill>
                <a:schemeClr val="bg1"/>
              </a:solidFill>
              <a:latin typeface="Calibri" pitchFamily="34" charset="0"/>
            </a:endParaRPr>
          </a:p>
        </p:txBody>
      </p:sp>
      <p:sp>
        <p:nvSpPr>
          <p:cNvPr id="21" name="Textfeld 20"/>
          <p:cNvSpPr txBox="1"/>
          <p:nvPr/>
        </p:nvSpPr>
        <p:spPr>
          <a:xfrm>
            <a:off x="467544" y="1591925"/>
            <a:ext cx="2448272" cy="646331"/>
          </a:xfrm>
          <a:prstGeom prst="rect">
            <a:avLst/>
          </a:prstGeom>
          <a:solidFill>
            <a:schemeClr val="bg1"/>
          </a:solidFill>
          <a:ln w="3175">
            <a:solidFill>
              <a:schemeClr val="tx1"/>
            </a:solidFill>
          </a:ln>
        </p:spPr>
        <p:txBody>
          <a:bodyPr wrap="square" rtlCol="0">
            <a:spAutoFit/>
          </a:bodyPr>
          <a:lstStyle/>
          <a:p>
            <a:pPr algn="ctr"/>
            <a:r>
              <a:rPr lang="de-DE" b="1" dirty="0" smtClean="0">
                <a:latin typeface="Calibri" pitchFamily="34" charset="0"/>
                <a:cs typeface="Calibri" pitchFamily="34" charset="0"/>
              </a:rPr>
              <a:t>Campus Management</a:t>
            </a:r>
          </a:p>
          <a:p>
            <a:pPr algn="ctr"/>
            <a:r>
              <a:rPr lang="de-DE" b="1" dirty="0" smtClean="0">
                <a:latin typeface="Calibri" pitchFamily="34" charset="0"/>
                <a:cs typeface="Calibri" pitchFamily="34" charset="0"/>
              </a:rPr>
              <a:t>System</a:t>
            </a:r>
            <a:endParaRPr lang="de-DE" b="1" dirty="0">
              <a:latin typeface="Calibri" pitchFamily="34" charset="0"/>
              <a:cs typeface="Calibri" pitchFamily="34" charset="0"/>
            </a:endParaRPr>
          </a:p>
        </p:txBody>
      </p:sp>
      <p:sp>
        <p:nvSpPr>
          <p:cNvPr id="22" name="Textfeld 21"/>
          <p:cNvSpPr txBox="1"/>
          <p:nvPr/>
        </p:nvSpPr>
        <p:spPr>
          <a:xfrm>
            <a:off x="5417285" y="4869160"/>
            <a:ext cx="2880320" cy="646331"/>
          </a:xfrm>
          <a:prstGeom prst="rect">
            <a:avLst/>
          </a:prstGeom>
          <a:solidFill>
            <a:schemeClr val="bg1"/>
          </a:solidFill>
          <a:ln w="3175">
            <a:solidFill>
              <a:schemeClr val="tx1"/>
            </a:solidFill>
          </a:ln>
        </p:spPr>
        <p:txBody>
          <a:bodyPr wrap="square" rtlCol="0">
            <a:spAutoFit/>
          </a:bodyPr>
          <a:lstStyle/>
          <a:p>
            <a:pPr algn="ctr"/>
            <a:r>
              <a:rPr lang="de-DE" b="1" dirty="0" smtClean="0">
                <a:latin typeface="Calibri" pitchFamily="34" charset="0"/>
                <a:cs typeface="Calibri" pitchFamily="34" charset="0"/>
              </a:rPr>
              <a:t>Enterprise </a:t>
            </a:r>
            <a:r>
              <a:rPr lang="de-DE" b="1" dirty="0" err="1" smtClean="0">
                <a:latin typeface="Calibri" pitchFamily="34" charset="0"/>
                <a:cs typeface="Calibri" pitchFamily="34" charset="0"/>
              </a:rPr>
              <a:t>Resource</a:t>
            </a:r>
            <a:r>
              <a:rPr lang="de-DE" b="1" dirty="0" smtClean="0">
                <a:latin typeface="Calibri" pitchFamily="34" charset="0"/>
                <a:cs typeface="Calibri" pitchFamily="34" charset="0"/>
              </a:rPr>
              <a:t> </a:t>
            </a:r>
            <a:r>
              <a:rPr lang="de-DE" b="1" dirty="0" err="1" smtClean="0">
                <a:latin typeface="Calibri" pitchFamily="34" charset="0"/>
                <a:cs typeface="Calibri" pitchFamily="34" charset="0"/>
              </a:rPr>
              <a:t>Planing</a:t>
            </a:r>
            <a:endParaRPr lang="de-DE" b="1" dirty="0" smtClean="0">
              <a:latin typeface="Calibri" pitchFamily="34" charset="0"/>
              <a:cs typeface="Calibri" pitchFamily="34" charset="0"/>
            </a:endParaRPr>
          </a:p>
          <a:p>
            <a:pPr algn="ctr"/>
            <a:r>
              <a:rPr lang="de-DE" b="1" dirty="0" smtClean="0">
                <a:latin typeface="Calibri" pitchFamily="34" charset="0"/>
                <a:cs typeface="Calibri" pitchFamily="34" charset="0"/>
              </a:rPr>
              <a:t>System</a:t>
            </a:r>
            <a:endParaRPr lang="de-DE" b="1" dirty="0">
              <a:latin typeface="Calibri" pitchFamily="34" charset="0"/>
              <a:cs typeface="Calibri" pitchFamily="34" charset="0"/>
            </a:endParaRPr>
          </a:p>
        </p:txBody>
      </p:sp>
      <p:sp>
        <p:nvSpPr>
          <p:cNvPr id="23" name="Textfeld 22"/>
          <p:cNvSpPr txBox="1"/>
          <p:nvPr/>
        </p:nvSpPr>
        <p:spPr>
          <a:xfrm>
            <a:off x="5417285" y="1591925"/>
            <a:ext cx="2996100" cy="646331"/>
          </a:xfrm>
          <a:prstGeom prst="rect">
            <a:avLst/>
          </a:prstGeom>
          <a:solidFill>
            <a:schemeClr val="bg1"/>
          </a:solidFill>
          <a:ln w="3175">
            <a:solidFill>
              <a:schemeClr val="tx1"/>
            </a:solidFill>
          </a:ln>
        </p:spPr>
        <p:txBody>
          <a:bodyPr wrap="square" rtlCol="0">
            <a:spAutoFit/>
          </a:bodyPr>
          <a:lstStyle/>
          <a:p>
            <a:pPr algn="ctr"/>
            <a:r>
              <a:rPr lang="de-DE" b="1" dirty="0" err="1" smtClean="0">
                <a:latin typeface="Calibri" pitchFamily="34" charset="0"/>
                <a:cs typeface="Calibri" pitchFamily="34" charset="0"/>
              </a:rPr>
              <a:t>Current</a:t>
            </a:r>
            <a:r>
              <a:rPr lang="de-DE" b="1" dirty="0" smtClean="0">
                <a:latin typeface="Calibri" pitchFamily="34" charset="0"/>
                <a:cs typeface="Calibri" pitchFamily="34" charset="0"/>
              </a:rPr>
              <a:t> Research Information</a:t>
            </a:r>
          </a:p>
          <a:p>
            <a:pPr algn="ctr"/>
            <a:r>
              <a:rPr lang="de-DE" b="1" dirty="0" smtClean="0">
                <a:latin typeface="Calibri" pitchFamily="34" charset="0"/>
                <a:cs typeface="Calibri" pitchFamily="34" charset="0"/>
              </a:rPr>
              <a:t>System</a:t>
            </a:r>
            <a:endParaRPr lang="de-DE" b="1" dirty="0">
              <a:latin typeface="Calibri" pitchFamily="34" charset="0"/>
              <a:cs typeface="Calibri" pitchFamily="34" charset="0"/>
            </a:endParaRPr>
          </a:p>
        </p:txBody>
      </p:sp>
      <p:sp>
        <p:nvSpPr>
          <p:cNvPr id="24" name="Rechteckige Legende 23"/>
          <p:cNvSpPr/>
          <p:nvPr/>
        </p:nvSpPr>
        <p:spPr>
          <a:xfrm>
            <a:off x="210942" y="4869160"/>
            <a:ext cx="2488849" cy="646331"/>
          </a:xfrm>
          <a:prstGeom prst="wedgeRectCallout">
            <a:avLst>
              <a:gd name="adj1" fmla="val 85149"/>
              <a:gd name="adj2" fmla="val -193748"/>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b="1" dirty="0" smtClean="0">
                <a:solidFill>
                  <a:schemeClr val="tx1"/>
                </a:solidFill>
                <a:latin typeface="Calibri" pitchFamily="34" charset="0"/>
                <a:cs typeface="Calibri" pitchFamily="34" charset="0"/>
              </a:rPr>
              <a:t>Identity Management</a:t>
            </a:r>
            <a:endParaRPr lang="de-DE" b="1" dirty="0">
              <a:solidFill>
                <a:schemeClr val="tx1"/>
              </a:solidFill>
              <a:latin typeface="Calibri" pitchFamily="34" charset="0"/>
              <a:cs typeface="Calibri" pitchFamily="34" charset="0"/>
            </a:endParaRPr>
          </a:p>
        </p:txBody>
      </p:sp>
    </p:spTree>
    <p:extLst>
      <p:ext uri="{BB962C8B-B14F-4D97-AF65-F5344CB8AC3E}">
        <p14:creationId xmlns:p14="http://schemas.microsoft.com/office/powerpoint/2010/main" val="2139126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395536" y="462523"/>
            <a:ext cx="8496944" cy="417959"/>
          </a:xfrm>
        </p:spPr>
        <p:txBody>
          <a:bodyPr/>
          <a:lstStyle/>
          <a:p>
            <a:r>
              <a:rPr lang="de-DE" sz="2000" dirty="0" smtClean="0">
                <a:latin typeface="Calibri" pitchFamily="34" charset="0"/>
                <a:cs typeface="Calibri" pitchFamily="34" charset="0"/>
              </a:rPr>
              <a:t>Project KIM-CRIS – Think Big In Small </a:t>
            </a:r>
            <a:r>
              <a:rPr lang="de-DE" sz="2000" dirty="0" err="1" smtClean="0">
                <a:latin typeface="Calibri" pitchFamily="34" charset="0"/>
                <a:cs typeface="Calibri" pitchFamily="34" charset="0"/>
              </a:rPr>
              <a:t>Steps</a:t>
            </a:r>
            <a:endParaRPr lang="de-DE" sz="2000" dirty="0">
              <a:latin typeface="Calibri" pitchFamily="34" charset="0"/>
              <a:cs typeface="Calibri" pitchFamily="34" charset="0"/>
            </a:endParaRPr>
          </a:p>
        </p:txBody>
      </p:sp>
      <p:graphicFrame>
        <p:nvGraphicFramePr>
          <p:cNvPr id="3" name="Diagramm 2"/>
          <p:cNvGraphicFramePr/>
          <p:nvPr>
            <p:extLst>
              <p:ext uri="{D42A27DB-BD31-4B8C-83A1-F6EECF244321}">
                <p14:modId xmlns:p14="http://schemas.microsoft.com/office/powerpoint/2010/main" val="1723408388"/>
              </p:ext>
            </p:extLst>
          </p:nvPr>
        </p:nvGraphicFramePr>
        <p:xfrm>
          <a:off x="539552" y="2924944"/>
          <a:ext cx="8108706" cy="37039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4" name="Rechtwinkliges Dreieck 13"/>
          <p:cNvSpPr/>
          <p:nvPr/>
        </p:nvSpPr>
        <p:spPr>
          <a:xfrm>
            <a:off x="467543" y="1410524"/>
            <a:ext cx="7539069" cy="1881402"/>
          </a:xfrm>
          <a:custGeom>
            <a:avLst/>
            <a:gdLst>
              <a:gd name="connsiteX0" fmla="*/ 0 w 5184576"/>
              <a:gd name="connsiteY0" fmla="*/ 2088232 h 2088232"/>
              <a:gd name="connsiteX1" fmla="*/ 0 w 5184576"/>
              <a:gd name="connsiteY1" fmla="*/ 0 h 2088232"/>
              <a:gd name="connsiteX2" fmla="*/ 5184576 w 5184576"/>
              <a:gd name="connsiteY2" fmla="*/ 2088232 h 2088232"/>
              <a:gd name="connsiteX3" fmla="*/ 0 w 5184576"/>
              <a:gd name="connsiteY3" fmla="*/ 2088232 h 2088232"/>
              <a:gd name="connsiteX0" fmla="*/ 0 w 5184576"/>
              <a:gd name="connsiteY0" fmla="*/ 1870517 h 1870517"/>
              <a:gd name="connsiteX1" fmla="*/ 5159828 w 5184576"/>
              <a:gd name="connsiteY1" fmla="*/ 0 h 1870517"/>
              <a:gd name="connsiteX2" fmla="*/ 5184576 w 5184576"/>
              <a:gd name="connsiteY2" fmla="*/ 1870517 h 1870517"/>
              <a:gd name="connsiteX3" fmla="*/ 0 w 5184576"/>
              <a:gd name="connsiteY3" fmla="*/ 1870517 h 1870517"/>
              <a:gd name="connsiteX0" fmla="*/ 0 w 8047519"/>
              <a:gd name="connsiteY0" fmla="*/ 1881402 h 1881402"/>
              <a:gd name="connsiteX1" fmla="*/ 8022771 w 8047519"/>
              <a:gd name="connsiteY1" fmla="*/ 0 h 1881402"/>
              <a:gd name="connsiteX2" fmla="*/ 8047519 w 8047519"/>
              <a:gd name="connsiteY2" fmla="*/ 1870517 h 1881402"/>
              <a:gd name="connsiteX3" fmla="*/ 0 w 8047519"/>
              <a:gd name="connsiteY3" fmla="*/ 1881402 h 1881402"/>
            </a:gdLst>
            <a:ahLst/>
            <a:cxnLst>
              <a:cxn ang="0">
                <a:pos x="connsiteX0" y="connsiteY0"/>
              </a:cxn>
              <a:cxn ang="0">
                <a:pos x="connsiteX1" y="connsiteY1"/>
              </a:cxn>
              <a:cxn ang="0">
                <a:pos x="connsiteX2" y="connsiteY2"/>
              </a:cxn>
              <a:cxn ang="0">
                <a:pos x="connsiteX3" y="connsiteY3"/>
              </a:cxn>
            </a:cxnLst>
            <a:rect l="l" t="t" r="r" b="b"/>
            <a:pathLst>
              <a:path w="8047519" h="1881402">
                <a:moveTo>
                  <a:pt x="0" y="1881402"/>
                </a:moveTo>
                <a:lnTo>
                  <a:pt x="8022771" y="0"/>
                </a:lnTo>
                <a:lnTo>
                  <a:pt x="8047519" y="1870517"/>
                </a:lnTo>
                <a:lnTo>
                  <a:pt x="0" y="1881402"/>
                </a:lnTo>
                <a:close/>
              </a:path>
            </a:pathLst>
          </a:custGeom>
          <a:solidFill>
            <a:schemeClr val="accent2">
              <a:lumMod val="60000"/>
              <a:lumOff val="4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Textfeld 14"/>
          <p:cNvSpPr txBox="1"/>
          <p:nvPr/>
        </p:nvSpPr>
        <p:spPr>
          <a:xfrm>
            <a:off x="3561390" y="2887536"/>
            <a:ext cx="4392488" cy="369332"/>
          </a:xfrm>
          <a:prstGeom prst="rect">
            <a:avLst/>
          </a:prstGeom>
          <a:noFill/>
        </p:spPr>
        <p:txBody>
          <a:bodyPr wrap="square" rtlCol="0">
            <a:spAutoFit/>
          </a:bodyPr>
          <a:lstStyle/>
          <a:p>
            <a:r>
              <a:rPr lang="de-DE" b="1" dirty="0" smtClean="0">
                <a:solidFill>
                  <a:schemeClr val="bg1"/>
                </a:solidFill>
                <a:latin typeface="Calibri" pitchFamily="34" charset="0"/>
                <a:cs typeface="Calibri" pitchFamily="34" charset="0"/>
              </a:rPr>
              <a:t>Reporting, Controlling, Quality Management  </a:t>
            </a:r>
            <a:endParaRPr lang="de-DE" b="1" dirty="0">
              <a:solidFill>
                <a:schemeClr val="bg1"/>
              </a:solidFill>
              <a:latin typeface="Calibri" pitchFamily="34" charset="0"/>
              <a:cs typeface="Calibri" pitchFamily="34" charset="0"/>
            </a:endParaRPr>
          </a:p>
        </p:txBody>
      </p:sp>
      <p:sp>
        <p:nvSpPr>
          <p:cNvPr id="16" name="Textfeld 15"/>
          <p:cNvSpPr txBox="1"/>
          <p:nvPr/>
        </p:nvSpPr>
        <p:spPr>
          <a:xfrm rot="20763004">
            <a:off x="5110697" y="1822637"/>
            <a:ext cx="2844316" cy="338554"/>
          </a:xfrm>
          <a:prstGeom prst="rect">
            <a:avLst/>
          </a:prstGeom>
          <a:noFill/>
        </p:spPr>
        <p:txBody>
          <a:bodyPr wrap="square" rtlCol="0">
            <a:spAutoFit/>
          </a:bodyPr>
          <a:lstStyle/>
          <a:p>
            <a:r>
              <a:rPr lang="de-DE" sz="1600" b="1" spc="500" dirty="0" smtClean="0">
                <a:latin typeface="Calibri" pitchFamily="34" charset="0"/>
                <a:cs typeface="Calibri" pitchFamily="34" charset="0"/>
              </a:rPr>
              <a:t>Horizontal </a:t>
            </a:r>
            <a:r>
              <a:rPr lang="de-DE" sz="1600" b="1" spc="500" dirty="0">
                <a:latin typeface="Calibri" pitchFamily="34" charset="0"/>
                <a:cs typeface="Calibri" pitchFamily="34" charset="0"/>
              </a:rPr>
              <a:t>M</a:t>
            </a:r>
            <a:r>
              <a:rPr lang="de-DE" sz="1600" b="1" spc="500" dirty="0" smtClean="0">
                <a:latin typeface="Calibri" pitchFamily="34" charset="0"/>
                <a:cs typeface="Calibri" pitchFamily="34" charset="0"/>
              </a:rPr>
              <a:t>odule</a:t>
            </a:r>
            <a:endParaRPr lang="de-DE" sz="1600" b="1" spc="500" dirty="0">
              <a:latin typeface="Calibri" pitchFamily="34" charset="0"/>
              <a:cs typeface="Calibri" pitchFamily="34" charset="0"/>
            </a:endParaRPr>
          </a:p>
        </p:txBody>
      </p:sp>
      <p:sp>
        <p:nvSpPr>
          <p:cNvPr id="17" name="Textfeld 16"/>
          <p:cNvSpPr txBox="1"/>
          <p:nvPr/>
        </p:nvSpPr>
        <p:spPr>
          <a:xfrm>
            <a:off x="554182" y="4293096"/>
            <a:ext cx="1281514" cy="276999"/>
          </a:xfrm>
          <a:prstGeom prst="rect">
            <a:avLst/>
          </a:prstGeom>
          <a:noFill/>
        </p:spPr>
        <p:txBody>
          <a:bodyPr wrap="square" rtlCol="0">
            <a:spAutoFit/>
          </a:bodyPr>
          <a:lstStyle/>
          <a:p>
            <a:r>
              <a:rPr lang="de-DE" sz="1200" b="1" dirty="0" err="1" smtClean="0">
                <a:latin typeface="Calibri" pitchFamily="34" charset="0"/>
                <a:cs typeface="Calibri" pitchFamily="34" charset="0"/>
              </a:rPr>
              <a:t>Vertical</a:t>
            </a:r>
            <a:r>
              <a:rPr lang="de-DE" sz="1200" b="1" dirty="0" smtClean="0">
                <a:latin typeface="Calibri" pitchFamily="34" charset="0"/>
                <a:cs typeface="Calibri" pitchFamily="34" charset="0"/>
              </a:rPr>
              <a:t> Module</a:t>
            </a:r>
            <a:endParaRPr lang="de-DE" sz="1200" b="1" dirty="0">
              <a:latin typeface="Calibri" pitchFamily="34" charset="0"/>
              <a:cs typeface="Calibri" pitchFamily="34" charset="0"/>
            </a:endParaRPr>
          </a:p>
        </p:txBody>
      </p:sp>
      <p:sp>
        <p:nvSpPr>
          <p:cNvPr id="18" name="Textfeld 17"/>
          <p:cNvSpPr txBox="1"/>
          <p:nvPr/>
        </p:nvSpPr>
        <p:spPr>
          <a:xfrm>
            <a:off x="2059035" y="4678605"/>
            <a:ext cx="1288829" cy="276999"/>
          </a:xfrm>
          <a:prstGeom prst="rect">
            <a:avLst/>
          </a:prstGeom>
          <a:noFill/>
        </p:spPr>
        <p:txBody>
          <a:bodyPr wrap="square" rtlCol="0">
            <a:spAutoFit/>
          </a:bodyPr>
          <a:lstStyle/>
          <a:p>
            <a:r>
              <a:rPr lang="de-DE" sz="1200" b="1" dirty="0" err="1" smtClean="0">
                <a:latin typeface="Calibri" pitchFamily="34" charset="0"/>
                <a:cs typeface="Calibri" pitchFamily="34" charset="0"/>
              </a:rPr>
              <a:t>Vertical</a:t>
            </a:r>
            <a:r>
              <a:rPr lang="de-DE" sz="1200" b="1" dirty="0" smtClean="0">
                <a:latin typeface="Calibri" pitchFamily="34" charset="0"/>
                <a:cs typeface="Calibri" pitchFamily="34" charset="0"/>
              </a:rPr>
              <a:t> Module</a:t>
            </a:r>
            <a:endParaRPr lang="de-DE" sz="1200" b="1" dirty="0">
              <a:latin typeface="Calibri" pitchFamily="34" charset="0"/>
              <a:cs typeface="Calibri" pitchFamily="34" charset="0"/>
            </a:endParaRPr>
          </a:p>
        </p:txBody>
      </p:sp>
      <p:sp>
        <p:nvSpPr>
          <p:cNvPr id="19" name="Textfeld 18"/>
          <p:cNvSpPr txBox="1"/>
          <p:nvPr/>
        </p:nvSpPr>
        <p:spPr>
          <a:xfrm>
            <a:off x="3545648" y="5071429"/>
            <a:ext cx="1314384" cy="276999"/>
          </a:xfrm>
          <a:prstGeom prst="rect">
            <a:avLst/>
          </a:prstGeom>
          <a:noFill/>
        </p:spPr>
        <p:txBody>
          <a:bodyPr wrap="square" rtlCol="0">
            <a:spAutoFit/>
          </a:bodyPr>
          <a:lstStyle/>
          <a:p>
            <a:r>
              <a:rPr lang="de-DE" sz="1200" b="1" dirty="0" err="1" smtClean="0">
                <a:latin typeface="Calibri" pitchFamily="34" charset="0"/>
                <a:cs typeface="Calibri" pitchFamily="34" charset="0"/>
              </a:rPr>
              <a:t>Vertical</a:t>
            </a:r>
            <a:r>
              <a:rPr lang="de-DE" sz="1200" b="1" dirty="0" smtClean="0">
                <a:latin typeface="Calibri" pitchFamily="34" charset="0"/>
                <a:cs typeface="Calibri" pitchFamily="34" charset="0"/>
              </a:rPr>
              <a:t> Module</a:t>
            </a:r>
            <a:endParaRPr lang="de-DE" sz="1200" b="1" dirty="0">
              <a:latin typeface="Calibri" pitchFamily="34" charset="0"/>
              <a:cs typeface="Calibri" pitchFamily="34" charset="0"/>
            </a:endParaRPr>
          </a:p>
        </p:txBody>
      </p:sp>
      <p:sp>
        <p:nvSpPr>
          <p:cNvPr id="20" name="Textfeld 19"/>
          <p:cNvSpPr txBox="1"/>
          <p:nvPr/>
        </p:nvSpPr>
        <p:spPr>
          <a:xfrm>
            <a:off x="5061426" y="5445224"/>
            <a:ext cx="1310774" cy="276999"/>
          </a:xfrm>
          <a:prstGeom prst="rect">
            <a:avLst/>
          </a:prstGeom>
          <a:noFill/>
        </p:spPr>
        <p:txBody>
          <a:bodyPr wrap="square" rtlCol="0">
            <a:spAutoFit/>
          </a:bodyPr>
          <a:lstStyle/>
          <a:p>
            <a:r>
              <a:rPr lang="de-DE" sz="1200" b="1" dirty="0" err="1" smtClean="0">
                <a:latin typeface="Calibri" pitchFamily="34" charset="0"/>
                <a:cs typeface="Calibri" pitchFamily="34" charset="0"/>
              </a:rPr>
              <a:t>Vertical</a:t>
            </a:r>
            <a:r>
              <a:rPr lang="de-DE" sz="1200" b="1" dirty="0" smtClean="0">
                <a:latin typeface="Calibri" pitchFamily="34" charset="0"/>
                <a:cs typeface="Calibri" pitchFamily="34" charset="0"/>
              </a:rPr>
              <a:t> Module</a:t>
            </a:r>
            <a:endParaRPr lang="de-DE" sz="1200" b="1" dirty="0">
              <a:latin typeface="Calibri" pitchFamily="34" charset="0"/>
              <a:cs typeface="Calibri" pitchFamily="34" charset="0"/>
            </a:endParaRPr>
          </a:p>
        </p:txBody>
      </p:sp>
      <p:sp>
        <p:nvSpPr>
          <p:cNvPr id="21" name="Textfeld 20"/>
          <p:cNvSpPr txBox="1"/>
          <p:nvPr/>
        </p:nvSpPr>
        <p:spPr>
          <a:xfrm>
            <a:off x="6552791" y="5852678"/>
            <a:ext cx="1331577" cy="276999"/>
          </a:xfrm>
          <a:prstGeom prst="rect">
            <a:avLst/>
          </a:prstGeom>
          <a:noFill/>
        </p:spPr>
        <p:txBody>
          <a:bodyPr wrap="square" rtlCol="0">
            <a:spAutoFit/>
          </a:bodyPr>
          <a:lstStyle/>
          <a:p>
            <a:r>
              <a:rPr lang="de-DE" sz="1200" b="1" dirty="0" err="1" smtClean="0">
                <a:latin typeface="Calibri" pitchFamily="34" charset="0"/>
                <a:cs typeface="Calibri" pitchFamily="34" charset="0"/>
              </a:rPr>
              <a:t>Vertical</a:t>
            </a:r>
            <a:r>
              <a:rPr lang="de-DE" sz="1200" b="1" dirty="0" smtClean="0">
                <a:latin typeface="Calibri" pitchFamily="34" charset="0"/>
                <a:cs typeface="Calibri" pitchFamily="34" charset="0"/>
              </a:rPr>
              <a:t> Module</a:t>
            </a:r>
            <a:endParaRPr lang="de-DE" sz="1200" b="1" dirty="0">
              <a:latin typeface="Calibri" pitchFamily="34" charset="0"/>
              <a:cs typeface="Calibri" pitchFamily="34" charset="0"/>
            </a:endParaRPr>
          </a:p>
        </p:txBody>
      </p:sp>
      <p:sp>
        <p:nvSpPr>
          <p:cNvPr id="22" name="Textfeld 21"/>
          <p:cNvSpPr txBox="1"/>
          <p:nvPr/>
        </p:nvSpPr>
        <p:spPr>
          <a:xfrm>
            <a:off x="827584" y="1061676"/>
            <a:ext cx="2720785" cy="523220"/>
          </a:xfrm>
          <a:prstGeom prst="rect">
            <a:avLst/>
          </a:prstGeom>
          <a:noFill/>
        </p:spPr>
        <p:txBody>
          <a:bodyPr wrap="square" rtlCol="0">
            <a:spAutoFit/>
          </a:bodyPr>
          <a:lstStyle/>
          <a:p>
            <a:pPr algn="r"/>
            <a:r>
              <a:rPr lang="de-DE" sz="1200" b="1" dirty="0" smtClean="0">
                <a:latin typeface="Calibri" pitchFamily="34" charset="0"/>
                <a:cs typeface="Calibri" pitchFamily="34" charset="0"/>
              </a:rPr>
              <a:t>Phase I</a:t>
            </a:r>
            <a:endParaRPr lang="de-DE" sz="1200" dirty="0" smtClean="0">
              <a:latin typeface="Calibri" pitchFamily="34" charset="0"/>
              <a:cs typeface="Calibri" pitchFamily="34" charset="0"/>
            </a:endParaRPr>
          </a:p>
          <a:p>
            <a:pPr algn="r"/>
            <a:r>
              <a:rPr lang="de-DE" sz="1600" b="1" dirty="0" smtClean="0">
                <a:latin typeface="Calibri" pitchFamily="34" charset="0"/>
                <a:cs typeface="Calibri" pitchFamily="34" charset="0"/>
              </a:rPr>
              <a:t>KIT-CRIS </a:t>
            </a:r>
            <a:r>
              <a:rPr lang="de-DE" sz="1600" b="1" dirty="0" err="1" smtClean="0">
                <a:latin typeface="Calibri" pitchFamily="34" charset="0"/>
                <a:cs typeface="Calibri" pitchFamily="34" charset="0"/>
              </a:rPr>
              <a:t>today</a:t>
            </a:r>
            <a:endParaRPr lang="de-DE" sz="1600" b="1" dirty="0">
              <a:latin typeface="Calibri" pitchFamily="34" charset="0"/>
              <a:cs typeface="Calibri" pitchFamily="34" charset="0"/>
            </a:endParaRPr>
          </a:p>
        </p:txBody>
      </p:sp>
      <p:sp>
        <p:nvSpPr>
          <p:cNvPr id="23" name="Textfeld 22"/>
          <p:cNvSpPr txBox="1"/>
          <p:nvPr/>
        </p:nvSpPr>
        <p:spPr>
          <a:xfrm>
            <a:off x="3539958" y="1061675"/>
            <a:ext cx="3192282" cy="523220"/>
          </a:xfrm>
          <a:prstGeom prst="rect">
            <a:avLst/>
          </a:prstGeom>
          <a:noFill/>
        </p:spPr>
        <p:txBody>
          <a:bodyPr wrap="square" rtlCol="0">
            <a:spAutoFit/>
          </a:bodyPr>
          <a:lstStyle/>
          <a:p>
            <a:r>
              <a:rPr lang="de-DE" sz="1200" b="1" dirty="0" smtClean="0">
                <a:latin typeface="Calibri" pitchFamily="34" charset="0"/>
                <a:cs typeface="Calibri" pitchFamily="34" charset="0"/>
              </a:rPr>
              <a:t>Phase II</a:t>
            </a:r>
          </a:p>
          <a:p>
            <a:r>
              <a:rPr lang="de-DE" sz="1600" b="1" dirty="0" smtClean="0">
                <a:latin typeface="Calibri" pitchFamily="34" charset="0"/>
                <a:cs typeface="Calibri" pitchFamily="34" charset="0"/>
              </a:rPr>
              <a:t>KIT-CRIS </a:t>
            </a:r>
            <a:r>
              <a:rPr lang="de-DE" sz="1600" b="1" dirty="0" err="1" smtClean="0">
                <a:latin typeface="Calibri" pitchFamily="34" charset="0"/>
                <a:cs typeface="Calibri" pitchFamily="34" charset="0"/>
              </a:rPr>
              <a:t>tomorrow</a:t>
            </a:r>
            <a:endParaRPr lang="de-DE" sz="1600" b="1" dirty="0">
              <a:latin typeface="Calibri" pitchFamily="34" charset="0"/>
              <a:cs typeface="Calibri" pitchFamily="34" charset="0"/>
            </a:endParaRPr>
          </a:p>
        </p:txBody>
      </p:sp>
      <p:sp>
        <p:nvSpPr>
          <p:cNvPr id="4" name="Textfeld 3"/>
          <p:cNvSpPr txBox="1"/>
          <p:nvPr/>
        </p:nvSpPr>
        <p:spPr>
          <a:xfrm>
            <a:off x="554182" y="3339740"/>
            <a:ext cx="7452430" cy="307777"/>
          </a:xfrm>
          <a:prstGeom prst="rect">
            <a:avLst/>
          </a:prstGeom>
          <a:solidFill>
            <a:schemeClr val="accent6">
              <a:lumMod val="20000"/>
              <a:lumOff val="80000"/>
            </a:schemeClr>
          </a:solidFill>
          <a:ln w="3175">
            <a:solidFill>
              <a:schemeClr val="tx1"/>
            </a:solidFill>
            <a:prstDash val="dash"/>
          </a:ln>
        </p:spPr>
        <p:txBody>
          <a:bodyPr wrap="square" rtlCol="0">
            <a:spAutoFit/>
          </a:bodyPr>
          <a:lstStyle/>
          <a:p>
            <a:r>
              <a:rPr lang="de-DE" sz="1400" dirty="0" smtClean="0">
                <a:latin typeface="Calibri" pitchFamily="34" charset="0"/>
                <a:cs typeface="Calibri" pitchFamily="34" charset="0"/>
              </a:rPr>
              <a:t>Identities        </a:t>
            </a:r>
            <a:r>
              <a:rPr lang="de-DE" sz="1400" dirty="0" err="1" smtClean="0">
                <a:latin typeface="Calibri" pitchFamily="34" charset="0"/>
                <a:cs typeface="Calibri" pitchFamily="34" charset="0"/>
              </a:rPr>
              <a:t>Roles</a:t>
            </a:r>
            <a:r>
              <a:rPr lang="de-DE" sz="1400" dirty="0" smtClean="0">
                <a:latin typeface="Calibri" pitchFamily="34" charset="0"/>
                <a:cs typeface="Calibri" pitchFamily="34" charset="0"/>
              </a:rPr>
              <a:t>          </a:t>
            </a:r>
            <a:r>
              <a:rPr lang="de-DE" sz="1400" dirty="0" err="1" smtClean="0">
                <a:latin typeface="Calibri" pitchFamily="34" charset="0"/>
                <a:cs typeface="Calibri" pitchFamily="34" charset="0"/>
              </a:rPr>
              <a:t>Organizational</a:t>
            </a:r>
            <a:r>
              <a:rPr lang="de-DE" sz="1400" dirty="0" smtClean="0">
                <a:latin typeface="Calibri" pitchFamily="34" charset="0"/>
                <a:cs typeface="Calibri" pitchFamily="34" charset="0"/>
              </a:rPr>
              <a:t>  </a:t>
            </a:r>
            <a:r>
              <a:rPr lang="de-DE" sz="1400" dirty="0" err="1" smtClean="0">
                <a:latin typeface="Calibri" pitchFamily="34" charset="0"/>
                <a:cs typeface="Calibri" pitchFamily="34" charset="0"/>
              </a:rPr>
              <a:t>Structure</a:t>
            </a:r>
            <a:endParaRPr lang="de-DE" sz="1400" dirty="0">
              <a:latin typeface="Calibri" pitchFamily="34" charset="0"/>
              <a:cs typeface="Calibri" pitchFamily="34" charset="0"/>
            </a:endParaRPr>
          </a:p>
        </p:txBody>
      </p:sp>
      <p:cxnSp>
        <p:nvCxnSpPr>
          <p:cNvPr id="5" name="Gerade Verbindung 4"/>
          <p:cNvCxnSpPr/>
          <p:nvPr/>
        </p:nvCxnSpPr>
        <p:spPr>
          <a:xfrm>
            <a:off x="3534094" y="1189216"/>
            <a:ext cx="0" cy="4799942"/>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036948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t="-3000" b="-3000"/>
          </a:stretch>
        </a:blipFill>
        <a:effectLst/>
      </p:bgPr>
    </p:bg>
    <p:spTree>
      <p:nvGrpSpPr>
        <p:cNvPr id="1" name=""/>
        <p:cNvGrpSpPr/>
        <p:nvPr/>
      </p:nvGrpSpPr>
      <p:grpSpPr>
        <a:xfrm>
          <a:off x="0" y="0"/>
          <a:ext cx="0" cy="0"/>
          <a:chOff x="0" y="0"/>
          <a:chExt cx="0" cy="0"/>
        </a:xfrm>
      </p:grpSpPr>
      <p:sp>
        <p:nvSpPr>
          <p:cNvPr id="2" name="Titel 1"/>
          <p:cNvSpPr>
            <a:spLocks noGrp="1"/>
          </p:cNvSpPr>
          <p:nvPr>
            <p:ph type="title"/>
          </p:nvPr>
        </p:nvSpPr>
        <p:spPr>
          <a:xfrm>
            <a:off x="190947" y="188640"/>
            <a:ext cx="6911975" cy="561975"/>
          </a:xfrm>
        </p:spPr>
        <p:txBody>
          <a:bodyPr/>
          <a:lstStyle/>
          <a:p>
            <a:r>
              <a:rPr lang="de-DE" sz="3200" dirty="0" err="1" smtClean="0">
                <a:solidFill>
                  <a:schemeClr val="bg1"/>
                </a:solidFill>
                <a:latin typeface="Chiller" pitchFamily="82" charset="0"/>
              </a:rPr>
              <a:t>Scepticism</a:t>
            </a:r>
            <a:r>
              <a:rPr lang="de-DE" sz="3200" dirty="0" smtClean="0">
                <a:solidFill>
                  <a:schemeClr val="bg1"/>
                </a:solidFill>
                <a:latin typeface="Chiller" pitchFamily="82" charset="0"/>
              </a:rPr>
              <a:t> </a:t>
            </a:r>
            <a:r>
              <a:rPr lang="de-DE" sz="3200" dirty="0" err="1" smtClean="0">
                <a:solidFill>
                  <a:schemeClr val="bg1"/>
                </a:solidFill>
                <a:latin typeface="Chiller" pitchFamily="82" charset="0"/>
              </a:rPr>
              <a:t>and</a:t>
            </a:r>
            <a:r>
              <a:rPr lang="de-DE" sz="3200" dirty="0" smtClean="0">
                <a:solidFill>
                  <a:schemeClr val="bg1"/>
                </a:solidFill>
                <a:latin typeface="Chiller" pitchFamily="82" charset="0"/>
              </a:rPr>
              <a:t> Resistance – </a:t>
            </a:r>
            <a:r>
              <a:rPr lang="de-DE" sz="3200" dirty="0" err="1" smtClean="0">
                <a:solidFill>
                  <a:schemeClr val="bg1"/>
                </a:solidFill>
                <a:latin typeface="Chiller" pitchFamily="82" charset="0"/>
              </a:rPr>
              <a:t>Popular</a:t>
            </a:r>
            <a:r>
              <a:rPr lang="de-DE" sz="3200" dirty="0" smtClean="0">
                <a:solidFill>
                  <a:schemeClr val="bg1"/>
                </a:solidFill>
                <a:latin typeface="Chiller" pitchFamily="82" charset="0"/>
              </a:rPr>
              <a:t> Statements</a:t>
            </a:r>
            <a:endParaRPr lang="de-DE" sz="3200" dirty="0">
              <a:solidFill>
                <a:schemeClr val="bg1"/>
              </a:solidFill>
              <a:latin typeface="Chiller" pitchFamily="82" charset="0"/>
            </a:endParaRPr>
          </a:p>
        </p:txBody>
      </p:sp>
      <p:sp>
        <p:nvSpPr>
          <p:cNvPr id="7" name="Textfeld 6"/>
          <p:cNvSpPr txBox="1"/>
          <p:nvPr/>
        </p:nvSpPr>
        <p:spPr>
          <a:xfrm>
            <a:off x="172917" y="2636912"/>
            <a:ext cx="3088246" cy="830997"/>
          </a:xfrm>
          <a:prstGeom prst="rect">
            <a:avLst/>
          </a:prstGeom>
          <a:noFill/>
        </p:spPr>
        <p:txBody>
          <a:bodyPr wrap="square" rtlCol="0">
            <a:spAutoFit/>
          </a:bodyPr>
          <a:lstStyle/>
          <a:p>
            <a:r>
              <a:rPr lang="de-DE" sz="2400" i="1" dirty="0" err="1" smtClean="0">
                <a:solidFill>
                  <a:schemeClr val="bg1"/>
                </a:solidFill>
                <a:latin typeface="Chiller" pitchFamily="82" charset="0"/>
              </a:rPr>
              <a:t>I`m</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already</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now</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drowning</a:t>
            </a:r>
            <a:r>
              <a:rPr lang="de-DE" sz="2400" i="1" dirty="0" smtClean="0">
                <a:solidFill>
                  <a:schemeClr val="bg1"/>
                </a:solidFill>
                <a:latin typeface="Chiller" pitchFamily="82" charset="0"/>
              </a:rPr>
              <a:t> in </a:t>
            </a:r>
            <a:r>
              <a:rPr lang="de-DE" sz="2400" i="1" dirty="0" err="1" smtClean="0">
                <a:solidFill>
                  <a:schemeClr val="bg1"/>
                </a:solidFill>
                <a:latin typeface="Chiller" pitchFamily="82" charset="0"/>
              </a:rPr>
              <a:t>reports</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to</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be</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delivered</a:t>
            </a:r>
            <a:r>
              <a:rPr lang="de-DE" sz="2400" i="1" dirty="0" smtClean="0">
                <a:solidFill>
                  <a:schemeClr val="bg1"/>
                </a:solidFill>
                <a:latin typeface="Chiller" pitchFamily="82" charset="0"/>
              </a:rPr>
              <a:t>! </a:t>
            </a:r>
            <a:endParaRPr lang="de-DE" sz="2400" i="1" dirty="0">
              <a:solidFill>
                <a:schemeClr val="bg1"/>
              </a:solidFill>
              <a:latin typeface="Chiller" pitchFamily="82" charset="0"/>
            </a:endParaRPr>
          </a:p>
        </p:txBody>
      </p:sp>
      <p:sp>
        <p:nvSpPr>
          <p:cNvPr id="8" name="Textfeld 7"/>
          <p:cNvSpPr txBox="1"/>
          <p:nvPr/>
        </p:nvSpPr>
        <p:spPr>
          <a:xfrm>
            <a:off x="43218" y="4178251"/>
            <a:ext cx="2664296" cy="1938992"/>
          </a:xfrm>
          <a:prstGeom prst="rect">
            <a:avLst/>
          </a:prstGeom>
          <a:noFill/>
        </p:spPr>
        <p:txBody>
          <a:bodyPr wrap="square" rtlCol="0">
            <a:spAutoFit/>
          </a:bodyPr>
          <a:lstStyle/>
          <a:p>
            <a:r>
              <a:rPr lang="de-DE" sz="2400" i="1" dirty="0" smtClean="0">
                <a:solidFill>
                  <a:schemeClr val="bg1"/>
                </a:solidFill>
                <a:latin typeface="Chiller" pitchFamily="82" charset="0"/>
              </a:rPr>
              <a:t>„First </a:t>
            </a:r>
            <a:r>
              <a:rPr lang="de-DE" sz="2400" i="1" dirty="0" err="1" smtClean="0">
                <a:solidFill>
                  <a:schemeClr val="bg1"/>
                </a:solidFill>
                <a:latin typeface="Chiller" pitchFamily="82" charset="0"/>
              </a:rPr>
              <a:t>they</a:t>
            </a:r>
            <a:r>
              <a:rPr lang="de-DE" sz="2400" i="1" dirty="0" smtClean="0">
                <a:solidFill>
                  <a:schemeClr val="bg1"/>
                </a:solidFill>
                <a:latin typeface="Chiller" pitchFamily="82" charset="0"/>
              </a:rPr>
              <a:t> will </a:t>
            </a:r>
            <a:r>
              <a:rPr lang="de-DE" sz="2400" i="1" dirty="0" err="1" smtClean="0">
                <a:solidFill>
                  <a:schemeClr val="bg1"/>
                </a:solidFill>
                <a:latin typeface="Chiller" pitchFamily="82" charset="0"/>
              </a:rPr>
              <a:t>measure</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then</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they</a:t>
            </a:r>
            <a:r>
              <a:rPr lang="de-DE" sz="2400" i="1" dirty="0" smtClean="0">
                <a:solidFill>
                  <a:schemeClr val="bg1"/>
                </a:solidFill>
                <a:latin typeface="Chiller" pitchFamily="82" charset="0"/>
              </a:rPr>
              <a:t> will manage. </a:t>
            </a:r>
          </a:p>
          <a:p>
            <a:r>
              <a:rPr lang="de-DE" sz="2400" i="1" dirty="0" smtClean="0">
                <a:solidFill>
                  <a:schemeClr val="bg1"/>
                </a:solidFill>
                <a:latin typeface="Chiller" pitchFamily="82" charset="0"/>
              </a:rPr>
              <a:t>But in Germany </a:t>
            </a:r>
            <a:r>
              <a:rPr lang="de-DE" sz="2400" i="1" dirty="0" err="1" smtClean="0">
                <a:solidFill>
                  <a:schemeClr val="bg1"/>
                </a:solidFill>
                <a:latin typeface="Chiller" pitchFamily="82" charset="0"/>
              </a:rPr>
              <a:t>we</a:t>
            </a:r>
            <a:r>
              <a:rPr lang="de-DE" sz="2400" i="1" dirty="0" smtClean="0">
                <a:solidFill>
                  <a:schemeClr val="bg1"/>
                </a:solidFill>
                <a:latin typeface="Chiller" pitchFamily="82" charset="0"/>
              </a:rPr>
              <a:t> still </a:t>
            </a:r>
            <a:r>
              <a:rPr lang="de-DE" sz="2400" i="1" dirty="0" err="1" smtClean="0">
                <a:solidFill>
                  <a:schemeClr val="bg1"/>
                </a:solidFill>
                <a:latin typeface="Chiller" pitchFamily="82" charset="0"/>
              </a:rPr>
              <a:t>have</a:t>
            </a:r>
            <a:r>
              <a:rPr lang="de-DE" sz="2400" i="1" dirty="0" smtClean="0">
                <a:solidFill>
                  <a:schemeClr val="bg1"/>
                </a:solidFill>
                <a:latin typeface="Chiller" pitchFamily="82" charset="0"/>
              </a:rPr>
              <a:t> Freedom </a:t>
            </a:r>
            <a:r>
              <a:rPr lang="de-DE" sz="2400" i="1" dirty="0" err="1" smtClean="0">
                <a:solidFill>
                  <a:schemeClr val="bg1"/>
                </a:solidFill>
                <a:latin typeface="Chiller" pitchFamily="82" charset="0"/>
              </a:rPr>
              <a:t>of</a:t>
            </a:r>
            <a:r>
              <a:rPr lang="de-DE" sz="2400" i="1" dirty="0" smtClean="0">
                <a:solidFill>
                  <a:schemeClr val="bg1"/>
                </a:solidFill>
                <a:latin typeface="Chiller" pitchFamily="82" charset="0"/>
              </a:rPr>
              <a:t> Research </a:t>
            </a:r>
            <a:r>
              <a:rPr lang="de-DE" sz="2400" i="1" dirty="0" err="1" smtClean="0">
                <a:solidFill>
                  <a:schemeClr val="bg1"/>
                </a:solidFill>
                <a:latin typeface="Chiller" pitchFamily="82" charset="0"/>
              </a:rPr>
              <a:t>and</a:t>
            </a:r>
            <a:r>
              <a:rPr lang="de-DE" sz="2400" i="1" dirty="0" smtClean="0">
                <a:solidFill>
                  <a:schemeClr val="bg1"/>
                </a:solidFill>
                <a:latin typeface="Chiller" pitchFamily="82" charset="0"/>
              </a:rPr>
              <a:t> Higher Education!“</a:t>
            </a:r>
            <a:r>
              <a:rPr lang="de-DE" sz="1600" i="1" dirty="0" smtClean="0">
                <a:latin typeface="Calibri" pitchFamily="34" charset="0"/>
              </a:rPr>
              <a:t>.</a:t>
            </a:r>
            <a:endParaRPr lang="de-DE" sz="1600" i="1" dirty="0">
              <a:latin typeface="Calibri" pitchFamily="34" charset="0"/>
            </a:endParaRPr>
          </a:p>
        </p:txBody>
      </p:sp>
      <p:sp>
        <p:nvSpPr>
          <p:cNvPr id="9" name="Textfeld 8"/>
          <p:cNvSpPr txBox="1"/>
          <p:nvPr/>
        </p:nvSpPr>
        <p:spPr>
          <a:xfrm>
            <a:off x="6169835" y="4509120"/>
            <a:ext cx="2941163" cy="1938992"/>
          </a:xfrm>
          <a:prstGeom prst="rect">
            <a:avLst/>
          </a:prstGeom>
          <a:noFill/>
        </p:spPr>
        <p:txBody>
          <a:bodyPr wrap="square" rtlCol="0">
            <a:spAutoFit/>
          </a:bodyPr>
          <a:lstStyle/>
          <a:p>
            <a:r>
              <a:rPr lang="de-DE" sz="2400" i="1" dirty="0" smtClean="0">
                <a:solidFill>
                  <a:schemeClr val="bg1"/>
                </a:solidFill>
                <a:latin typeface="Chiller" pitchFamily="82" charset="0"/>
              </a:rPr>
              <a:t>Output-      </a:t>
            </a:r>
            <a:r>
              <a:rPr lang="de-DE" sz="2400" i="1" dirty="0" err="1" smtClean="0">
                <a:solidFill>
                  <a:schemeClr val="bg1"/>
                </a:solidFill>
                <a:latin typeface="Chiller" pitchFamily="82" charset="0"/>
              </a:rPr>
              <a:t>oriented</a:t>
            </a:r>
            <a:r>
              <a:rPr lang="de-DE" sz="2400" i="1" dirty="0" smtClean="0">
                <a:solidFill>
                  <a:schemeClr val="bg1"/>
                </a:solidFill>
                <a:latin typeface="Chiller" pitchFamily="82" charset="0"/>
              </a:rPr>
              <a:t> Approach     es </a:t>
            </a:r>
            <a:r>
              <a:rPr lang="de-DE" sz="2400" i="1" dirty="0" err="1" smtClean="0">
                <a:solidFill>
                  <a:schemeClr val="bg1"/>
                </a:solidFill>
                <a:latin typeface="Chiller" pitchFamily="82" charset="0"/>
              </a:rPr>
              <a:t>to</a:t>
            </a:r>
            <a:r>
              <a:rPr lang="de-DE" sz="2400" i="1" dirty="0" smtClean="0">
                <a:solidFill>
                  <a:schemeClr val="bg1"/>
                </a:solidFill>
                <a:latin typeface="Chiller" pitchFamily="82" charset="0"/>
              </a:rPr>
              <a:t> Quality </a:t>
            </a:r>
            <a:r>
              <a:rPr lang="de-DE" sz="2400" i="1" dirty="0" err="1" smtClean="0">
                <a:solidFill>
                  <a:schemeClr val="bg1"/>
                </a:solidFill>
                <a:latin typeface="Chiller" pitchFamily="82" charset="0"/>
              </a:rPr>
              <a:t>Measureme</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nt</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are</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outdated</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and</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don`t</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tell</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anything</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about</a:t>
            </a:r>
            <a:r>
              <a:rPr lang="de-DE" sz="2400" i="1" dirty="0" smtClean="0">
                <a:solidFill>
                  <a:schemeClr val="bg1"/>
                </a:solidFill>
                <a:latin typeface="Chiller" pitchFamily="82" charset="0"/>
              </a:rPr>
              <a:t> Quality </a:t>
            </a:r>
            <a:r>
              <a:rPr lang="de-DE" sz="2400" i="1" dirty="0" err="1" smtClean="0">
                <a:solidFill>
                  <a:schemeClr val="bg1"/>
                </a:solidFill>
                <a:latin typeface="Chiller" pitchFamily="82" charset="0"/>
              </a:rPr>
              <a:t>of</a:t>
            </a:r>
            <a:r>
              <a:rPr lang="de-DE" sz="2400" i="1" dirty="0" smtClean="0">
                <a:solidFill>
                  <a:schemeClr val="bg1"/>
                </a:solidFill>
                <a:latin typeface="Chiller" pitchFamily="82" charset="0"/>
              </a:rPr>
              <a:t> Re   </a:t>
            </a:r>
            <a:r>
              <a:rPr lang="de-DE" sz="2400" i="1" dirty="0" err="1" smtClean="0">
                <a:solidFill>
                  <a:schemeClr val="bg1"/>
                </a:solidFill>
                <a:latin typeface="Chiller" pitchFamily="82" charset="0"/>
              </a:rPr>
              <a:t>search</a:t>
            </a:r>
            <a:r>
              <a:rPr lang="de-DE" sz="2400" i="1" dirty="0" smtClean="0">
                <a:solidFill>
                  <a:schemeClr val="bg1"/>
                </a:solidFill>
                <a:latin typeface="Chiller" pitchFamily="82" charset="0"/>
              </a:rPr>
              <a:t>.</a:t>
            </a:r>
            <a:endParaRPr lang="de-DE" sz="2400" i="1" dirty="0">
              <a:solidFill>
                <a:schemeClr val="bg1"/>
              </a:solidFill>
              <a:latin typeface="Chiller" pitchFamily="82" charset="0"/>
            </a:endParaRPr>
          </a:p>
        </p:txBody>
      </p:sp>
      <p:sp>
        <p:nvSpPr>
          <p:cNvPr id="10" name="Textfeld 9"/>
          <p:cNvSpPr txBox="1"/>
          <p:nvPr/>
        </p:nvSpPr>
        <p:spPr>
          <a:xfrm>
            <a:off x="5110868" y="1581709"/>
            <a:ext cx="4000130" cy="1200329"/>
          </a:xfrm>
          <a:prstGeom prst="rect">
            <a:avLst/>
          </a:prstGeom>
          <a:noFill/>
        </p:spPr>
        <p:txBody>
          <a:bodyPr wrap="square" rtlCol="0">
            <a:spAutoFit/>
          </a:bodyPr>
          <a:lstStyle/>
          <a:p>
            <a:r>
              <a:rPr lang="de-DE" sz="2400" i="1" dirty="0" smtClean="0">
                <a:solidFill>
                  <a:schemeClr val="bg1"/>
                </a:solidFill>
                <a:latin typeface="Chiller" pitchFamily="82" charset="0"/>
              </a:rPr>
              <a:t>„</a:t>
            </a:r>
            <a:r>
              <a:rPr lang="de-DE" sz="2400" i="1" dirty="0" err="1" smtClean="0">
                <a:solidFill>
                  <a:schemeClr val="bg1"/>
                </a:solidFill>
                <a:latin typeface="Chiller" pitchFamily="82" charset="0"/>
              </a:rPr>
              <a:t>Why</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should</a:t>
            </a:r>
            <a:r>
              <a:rPr lang="de-DE" sz="2400" i="1" dirty="0" smtClean="0">
                <a:solidFill>
                  <a:schemeClr val="bg1"/>
                </a:solidFill>
                <a:latin typeface="Chiller" pitchFamily="82" charset="0"/>
              </a:rPr>
              <a:t> I </a:t>
            </a:r>
            <a:r>
              <a:rPr lang="de-DE" sz="2400" i="1" dirty="0" err="1" smtClean="0">
                <a:solidFill>
                  <a:schemeClr val="bg1"/>
                </a:solidFill>
                <a:latin typeface="Chiller" pitchFamily="82" charset="0"/>
              </a:rPr>
              <a:t>give</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any</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information</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to</a:t>
            </a:r>
            <a:r>
              <a:rPr lang="de-DE" sz="2400" i="1" dirty="0" smtClean="0">
                <a:solidFill>
                  <a:schemeClr val="bg1"/>
                </a:solidFill>
                <a:latin typeface="Chiller" pitchFamily="82" charset="0"/>
              </a:rPr>
              <a:t> Central Administration? I am </a:t>
            </a:r>
            <a:r>
              <a:rPr lang="de-DE" sz="2400" i="1" dirty="0" err="1" smtClean="0">
                <a:solidFill>
                  <a:schemeClr val="bg1"/>
                </a:solidFill>
                <a:latin typeface="Chiller" pitchFamily="82" charset="0"/>
              </a:rPr>
              <a:t>working</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with</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partners</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from</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Industry</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mainly</a:t>
            </a:r>
            <a:r>
              <a:rPr lang="de-DE" sz="2400" i="1" dirty="0" smtClean="0">
                <a:solidFill>
                  <a:schemeClr val="bg1"/>
                </a:solidFill>
                <a:latin typeface="Chiller" pitchFamily="82" charset="0"/>
              </a:rPr>
              <a:t>.“</a:t>
            </a:r>
            <a:endParaRPr lang="de-DE" sz="2400" i="1" dirty="0">
              <a:solidFill>
                <a:schemeClr val="bg1"/>
              </a:solidFill>
              <a:latin typeface="Chiller" pitchFamily="82" charset="0"/>
            </a:endParaRPr>
          </a:p>
        </p:txBody>
      </p:sp>
      <p:sp>
        <p:nvSpPr>
          <p:cNvPr id="11" name="Textfeld 10"/>
          <p:cNvSpPr txBox="1"/>
          <p:nvPr/>
        </p:nvSpPr>
        <p:spPr>
          <a:xfrm>
            <a:off x="4929145" y="637077"/>
            <a:ext cx="3602003" cy="830997"/>
          </a:xfrm>
          <a:prstGeom prst="rect">
            <a:avLst/>
          </a:prstGeom>
          <a:noFill/>
        </p:spPr>
        <p:txBody>
          <a:bodyPr wrap="square" rtlCol="0">
            <a:spAutoFit/>
          </a:bodyPr>
          <a:lstStyle/>
          <a:p>
            <a:r>
              <a:rPr lang="de-DE" sz="2400" i="1" dirty="0" smtClean="0">
                <a:solidFill>
                  <a:schemeClr val="bg1"/>
                </a:solidFill>
                <a:latin typeface="Chiller" pitchFamily="82" charset="0"/>
              </a:rPr>
              <a:t>„The </a:t>
            </a:r>
            <a:r>
              <a:rPr lang="de-DE" sz="2400" i="1" dirty="0" err="1" smtClean="0">
                <a:solidFill>
                  <a:schemeClr val="bg1"/>
                </a:solidFill>
                <a:latin typeface="Chiller" pitchFamily="82" charset="0"/>
              </a:rPr>
              <a:t>networks</a:t>
            </a:r>
            <a:r>
              <a:rPr lang="de-DE" sz="2400" i="1" dirty="0" smtClean="0">
                <a:solidFill>
                  <a:schemeClr val="bg1"/>
                </a:solidFill>
                <a:latin typeface="Chiller" pitchFamily="82" charset="0"/>
              </a:rPr>
              <a:t> I </a:t>
            </a:r>
            <a:r>
              <a:rPr lang="de-DE" sz="2400" i="1" dirty="0" err="1" smtClean="0">
                <a:solidFill>
                  <a:schemeClr val="bg1"/>
                </a:solidFill>
                <a:latin typeface="Chiller" pitchFamily="82" charset="0"/>
              </a:rPr>
              <a:t>have</a:t>
            </a:r>
            <a:r>
              <a:rPr lang="de-DE" sz="2400" i="1" dirty="0" smtClean="0">
                <a:solidFill>
                  <a:schemeClr val="bg1"/>
                </a:solidFill>
                <a:latin typeface="Chiller" pitchFamily="82" charset="0"/>
              </a:rPr>
              <a:t> in </a:t>
            </a:r>
            <a:r>
              <a:rPr lang="de-DE" sz="2400" i="1" dirty="0" err="1" smtClean="0">
                <a:solidFill>
                  <a:schemeClr val="bg1"/>
                </a:solidFill>
                <a:latin typeface="Chiller" pitchFamily="82" charset="0"/>
              </a:rPr>
              <a:t>my</a:t>
            </a:r>
            <a:r>
              <a:rPr lang="de-DE" sz="2400" i="1" dirty="0" smtClean="0">
                <a:solidFill>
                  <a:schemeClr val="bg1"/>
                </a:solidFill>
                <a:latin typeface="Chiller" pitchFamily="82" charset="0"/>
              </a:rPr>
              <a:t>   </a:t>
            </a:r>
          </a:p>
          <a:p>
            <a:r>
              <a:rPr lang="de-DE" sz="2400" i="1" dirty="0" smtClean="0">
                <a:solidFill>
                  <a:schemeClr val="bg1"/>
                </a:solidFill>
                <a:latin typeface="Chiller" pitchFamily="82" charset="0"/>
              </a:rPr>
              <a:t>  Community </a:t>
            </a:r>
            <a:r>
              <a:rPr lang="de-DE" sz="2400" i="1" dirty="0" err="1" smtClean="0">
                <a:solidFill>
                  <a:schemeClr val="bg1"/>
                </a:solidFill>
                <a:latin typeface="Chiller" pitchFamily="82" charset="0"/>
              </a:rPr>
              <a:t>are</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sufficient</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for</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me</a:t>
            </a:r>
            <a:r>
              <a:rPr lang="de-DE" sz="2400" i="1" dirty="0" smtClean="0">
                <a:solidFill>
                  <a:schemeClr val="bg1"/>
                </a:solidFill>
                <a:latin typeface="Chiller" pitchFamily="82" charset="0"/>
              </a:rPr>
              <a:t>.“</a:t>
            </a:r>
            <a:endParaRPr lang="de-DE" sz="2400" i="1" dirty="0">
              <a:solidFill>
                <a:schemeClr val="bg1"/>
              </a:solidFill>
              <a:latin typeface="Chiller" pitchFamily="82" charset="0"/>
            </a:endParaRPr>
          </a:p>
        </p:txBody>
      </p:sp>
      <p:sp>
        <p:nvSpPr>
          <p:cNvPr id="12" name="Textfeld 11"/>
          <p:cNvSpPr txBox="1"/>
          <p:nvPr/>
        </p:nvSpPr>
        <p:spPr>
          <a:xfrm>
            <a:off x="3419872" y="1810530"/>
            <a:ext cx="1454364" cy="830997"/>
          </a:xfrm>
          <a:prstGeom prst="rect">
            <a:avLst/>
          </a:prstGeom>
          <a:noFill/>
        </p:spPr>
        <p:txBody>
          <a:bodyPr wrap="square" rtlCol="0">
            <a:spAutoFit/>
          </a:bodyPr>
          <a:lstStyle/>
          <a:p>
            <a:r>
              <a:rPr lang="de-DE" sz="2400" i="1" dirty="0" smtClean="0">
                <a:solidFill>
                  <a:schemeClr val="bg1"/>
                </a:solidFill>
                <a:latin typeface="Chiller" pitchFamily="82" charset="0"/>
              </a:rPr>
              <a:t>„I </a:t>
            </a:r>
            <a:r>
              <a:rPr lang="de-DE" sz="2400" i="1" dirty="0" err="1" smtClean="0">
                <a:solidFill>
                  <a:schemeClr val="bg1"/>
                </a:solidFill>
                <a:latin typeface="Chiller" pitchFamily="82" charset="0"/>
              </a:rPr>
              <a:t>know</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what</a:t>
            </a:r>
            <a:r>
              <a:rPr lang="de-DE" sz="2400" i="1" dirty="0" smtClean="0">
                <a:solidFill>
                  <a:schemeClr val="bg1"/>
                </a:solidFill>
                <a:latin typeface="Chiller" pitchFamily="82" charset="0"/>
              </a:rPr>
              <a:t> I </a:t>
            </a:r>
            <a:r>
              <a:rPr lang="de-DE" sz="2400" i="1" dirty="0" err="1" smtClean="0">
                <a:solidFill>
                  <a:schemeClr val="bg1"/>
                </a:solidFill>
                <a:latin typeface="Chiller" pitchFamily="82" charset="0"/>
              </a:rPr>
              <a:t>published</a:t>
            </a:r>
            <a:r>
              <a:rPr lang="de-DE" sz="2400" i="1" dirty="0" smtClean="0">
                <a:solidFill>
                  <a:schemeClr val="bg1"/>
                </a:solidFill>
                <a:latin typeface="Chiller" pitchFamily="82" charset="0"/>
              </a:rPr>
              <a:t>.“</a:t>
            </a:r>
            <a:endParaRPr lang="de-DE" sz="2400" i="1" dirty="0">
              <a:solidFill>
                <a:schemeClr val="bg1"/>
              </a:solidFill>
              <a:latin typeface="Chiller" pitchFamily="82" charset="0"/>
            </a:endParaRPr>
          </a:p>
        </p:txBody>
      </p:sp>
      <p:sp>
        <p:nvSpPr>
          <p:cNvPr id="13" name="Textfeld 12"/>
          <p:cNvSpPr txBox="1"/>
          <p:nvPr/>
        </p:nvSpPr>
        <p:spPr>
          <a:xfrm>
            <a:off x="3059832" y="5013176"/>
            <a:ext cx="3110003" cy="1200329"/>
          </a:xfrm>
          <a:prstGeom prst="rect">
            <a:avLst/>
          </a:prstGeom>
          <a:noFill/>
        </p:spPr>
        <p:txBody>
          <a:bodyPr wrap="square" rtlCol="0">
            <a:spAutoFit/>
          </a:bodyPr>
          <a:lstStyle/>
          <a:p>
            <a:r>
              <a:rPr lang="de-DE" sz="2400" i="1" dirty="0" smtClean="0">
                <a:solidFill>
                  <a:schemeClr val="bg1"/>
                </a:solidFill>
                <a:latin typeface="Chiller" pitchFamily="82" charset="0"/>
              </a:rPr>
              <a:t>„Central Administration </a:t>
            </a:r>
            <a:r>
              <a:rPr lang="de-DE" sz="2400" i="1" dirty="0" err="1" smtClean="0">
                <a:solidFill>
                  <a:schemeClr val="bg1"/>
                </a:solidFill>
                <a:latin typeface="Chiller" pitchFamily="82" charset="0"/>
              </a:rPr>
              <a:t>seems</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to</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keep</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inventing</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problems</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We</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don`t</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have</a:t>
            </a:r>
            <a:r>
              <a:rPr lang="de-DE" sz="2400" i="1" dirty="0" smtClean="0">
                <a:solidFill>
                  <a:schemeClr val="bg1"/>
                </a:solidFill>
                <a:latin typeface="Chiller" pitchFamily="82" charset="0"/>
              </a:rPr>
              <a:t>.“ </a:t>
            </a:r>
            <a:endParaRPr lang="de-DE" sz="2400" i="1" dirty="0">
              <a:solidFill>
                <a:schemeClr val="bg1"/>
              </a:solidFill>
              <a:latin typeface="Chiller" pitchFamily="82" charset="0"/>
            </a:endParaRPr>
          </a:p>
        </p:txBody>
      </p:sp>
      <p:sp>
        <p:nvSpPr>
          <p:cNvPr id="14" name="Textfeld 13"/>
          <p:cNvSpPr txBox="1"/>
          <p:nvPr/>
        </p:nvSpPr>
        <p:spPr>
          <a:xfrm>
            <a:off x="611560" y="6349416"/>
            <a:ext cx="5245738" cy="461665"/>
          </a:xfrm>
          <a:prstGeom prst="rect">
            <a:avLst/>
          </a:prstGeom>
          <a:noFill/>
        </p:spPr>
        <p:txBody>
          <a:bodyPr wrap="square" rtlCol="0">
            <a:spAutoFit/>
          </a:bodyPr>
          <a:lstStyle/>
          <a:p>
            <a:r>
              <a:rPr lang="de-DE" sz="2400" i="1" dirty="0" err="1" smtClean="0">
                <a:solidFill>
                  <a:schemeClr val="bg1"/>
                </a:solidFill>
                <a:latin typeface="Chiller" pitchFamily="82" charset="0"/>
              </a:rPr>
              <a:t>If</a:t>
            </a:r>
            <a:r>
              <a:rPr lang="de-DE" sz="2400" i="1" dirty="0" smtClean="0">
                <a:solidFill>
                  <a:schemeClr val="bg1"/>
                </a:solidFill>
                <a:latin typeface="Chiller" pitchFamily="82" charset="0"/>
              </a:rPr>
              <a:t> I </a:t>
            </a:r>
            <a:r>
              <a:rPr lang="de-DE" sz="2400" i="1" dirty="0" err="1" smtClean="0">
                <a:solidFill>
                  <a:schemeClr val="bg1"/>
                </a:solidFill>
                <a:latin typeface="Chiller" pitchFamily="82" charset="0"/>
              </a:rPr>
              <a:t>get</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some</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staff</a:t>
            </a:r>
            <a:r>
              <a:rPr lang="de-DE" sz="2400" i="1" dirty="0" smtClean="0">
                <a:solidFill>
                  <a:schemeClr val="bg1"/>
                </a:solidFill>
                <a:latin typeface="Chiller" pitchFamily="82" charset="0"/>
              </a:rPr>
              <a:t> in </a:t>
            </a:r>
            <a:r>
              <a:rPr lang="de-DE" sz="2400" i="1" dirty="0" err="1" smtClean="0">
                <a:solidFill>
                  <a:schemeClr val="bg1"/>
                </a:solidFill>
                <a:latin typeface="Chiller" pitchFamily="82" charset="0"/>
              </a:rPr>
              <a:t>return</a:t>
            </a:r>
            <a:r>
              <a:rPr lang="de-DE" sz="2400" i="1" dirty="0" smtClean="0">
                <a:solidFill>
                  <a:schemeClr val="bg1"/>
                </a:solidFill>
                <a:latin typeface="Chiller" pitchFamily="82" charset="0"/>
              </a:rPr>
              <a:t>, I </a:t>
            </a:r>
            <a:r>
              <a:rPr lang="de-DE" sz="2400" i="1" dirty="0" err="1" smtClean="0">
                <a:solidFill>
                  <a:schemeClr val="bg1"/>
                </a:solidFill>
                <a:latin typeface="Chiller" pitchFamily="82" charset="0"/>
              </a:rPr>
              <a:t>may</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participate</a:t>
            </a:r>
            <a:r>
              <a:rPr lang="de-DE" sz="2400" i="1" dirty="0" smtClean="0">
                <a:solidFill>
                  <a:schemeClr val="bg1"/>
                </a:solidFill>
                <a:latin typeface="Chiller" pitchFamily="82" charset="0"/>
              </a:rPr>
              <a:t>.</a:t>
            </a:r>
            <a:endParaRPr lang="de-DE" sz="2400" i="1" dirty="0">
              <a:solidFill>
                <a:schemeClr val="bg1"/>
              </a:solidFill>
              <a:latin typeface="Chiller" pitchFamily="82" charset="0"/>
            </a:endParaRPr>
          </a:p>
        </p:txBody>
      </p:sp>
      <p:sp>
        <p:nvSpPr>
          <p:cNvPr id="15" name="Textfeld 14"/>
          <p:cNvSpPr txBox="1"/>
          <p:nvPr/>
        </p:nvSpPr>
        <p:spPr>
          <a:xfrm>
            <a:off x="75186" y="928096"/>
            <a:ext cx="3672408" cy="1569660"/>
          </a:xfrm>
          <a:prstGeom prst="rect">
            <a:avLst/>
          </a:prstGeom>
          <a:noFill/>
        </p:spPr>
        <p:txBody>
          <a:bodyPr wrap="square" rtlCol="0">
            <a:spAutoFit/>
          </a:bodyPr>
          <a:lstStyle/>
          <a:p>
            <a:r>
              <a:rPr lang="de-DE" sz="2400" i="1" dirty="0" smtClean="0">
                <a:solidFill>
                  <a:schemeClr val="bg1"/>
                </a:solidFill>
                <a:latin typeface="Chiller" pitchFamily="82" charset="0"/>
              </a:rPr>
              <a:t>„</a:t>
            </a:r>
            <a:r>
              <a:rPr lang="de-DE" sz="2400" i="1" dirty="0" err="1" smtClean="0">
                <a:solidFill>
                  <a:schemeClr val="bg1"/>
                </a:solidFill>
                <a:latin typeface="Chiller" pitchFamily="82" charset="0"/>
              </a:rPr>
              <a:t>Why</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should</a:t>
            </a:r>
            <a:r>
              <a:rPr lang="de-DE" sz="2400" i="1" dirty="0" smtClean="0">
                <a:solidFill>
                  <a:schemeClr val="bg1"/>
                </a:solidFill>
                <a:latin typeface="Chiller" pitchFamily="82" charset="0"/>
              </a:rPr>
              <a:t> I </a:t>
            </a:r>
            <a:r>
              <a:rPr lang="de-DE" sz="2400" i="1" dirty="0" err="1" smtClean="0">
                <a:solidFill>
                  <a:schemeClr val="bg1"/>
                </a:solidFill>
                <a:latin typeface="Chiller" pitchFamily="82" charset="0"/>
              </a:rPr>
              <a:t>give</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any</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information</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to</a:t>
            </a:r>
            <a:r>
              <a:rPr lang="de-DE" sz="2400" i="1" dirty="0" smtClean="0">
                <a:solidFill>
                  <a:schemeClr val="bg1"/>
                </a:solidFill>
                <a:latin typeface="Chiller" pitchFamily="82" charset="0"/>
              </a:rPr>
              <a:t> Central Administration? </a:t>
            </a:r>
            <a:r>
              <a:rPr lang="de-DE" sz="2400" i="1" dirty="0" err="1" smtClean="0">
                <a:solidFill>
                  <a:schemeClr val="bg1"/>
                </a:solidFill>
                <a:latin typeface="Chiller" pitchFamily="82" charset="0"/>
              </a:rPr>
              <a:t>They</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always</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used</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to</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keep</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me</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from</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working</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instead</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of</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supporting</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me</a:t>
            </a:r>
            <a:r>
              <a:rPr lang="de-DE" sz="2400" i="1" dirty="0">
                <a:solidFill>
                  <a:schemeClr val="bg1"/>
                </a:solidFill>
                <a:latin typeface="Chiller" pitchFamily="82" charset="0"/>
              </a:rPr>
              <a:t>!</a:t>
            </a:r>
            <a:r>
              <a:rPr lang="de-DE" sz="2400" i="1" dirty="0" smtClean="0">
                <a:solidFill>
                  <a:schemeClr val="bg1"/>
                </a:solidFill>
                <a:latin typeface="Chiller" pitchFamily="82" charset="0"/>
              </a:rPr>
              <a:t>“</a:t>
            </a:r>
            <a:endParaRPr lang="de-DE" sz="2400" i="1" dirty="0">
              <a:solidFill>
                <a:schemeClr val="bg1"/>
              </a:solidFill>
              <a:latin typeface="Chiller" pitchFamily="82" charset="0"/>
            </a:endParaRPr>
          </a:p>
        </p:txBody>
      </p:sp>
    </p:spTree>
    <p:extLst>
      <p:ext uri="{BB962C8B-B14F-4D97-AF65-F5344CB8AC3E}">
        <p14:creationId xmlns:p14="http://schemas.microsoft.com/office/powerpoint/2010/main" val="3132488559"/>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 fill="hold"/>
                                        <p:tgtEl>
                                          <p:spTgt spid="7"/>
                                        </p:tgtEl>
                                        <p:attrNameLst>
                                          <p:attrName>ppt_w</p:attrName>
                                        </p:attrNameLst>
                                      </p:cBhvr>
                                      <p:tavLst>
                                        <p:tav tm="0">
                                          <p:val>
                                            <p:fltVal val="0"/>
                                          </p:val>
                                        </p:tav>
                                        <p:tav tm="100000">
                                          <p:val>
                                            <p:strVal val="#ppt_w"/>
                                          </p:val>
                                        </p:tav>
                                      </p:tavLst>
                                    </p:anim>
                                    <p:anim calcmode="lin" valueType="num">
                                      <p:cBhvr>
                                        <p:cTn id="15" dur="500" fill="hold"/>
                                        <p:tgtEl>
                                          <p:spTgt spid="7"/>
                                        </p:tgtEl>
                                        <p:attrNameLst>
                                          <p:attrName>ppt_h</p:attrName>
                                        </p:attrNameLst>
                                      </p:cBhvr>
                                      <p:tavLst>
                                        <p:tav tm="0">
                                          <p:val>
                                            <p:fltVal val="0"/>
                                          </p:val>
                                        </p:tav>
                                        <p:tav tm="100000">
                                          <p:val>
                                            <p:strVal val="#ppt_h"/>
                                          </p:val>
                                        </p:tav>
                                      </p:tavLst>
                                    </p:anim>
                                    <p:animEffect transition="in" filter="fade">
                                      <p:cBhvr>
                                        <p:cTn id="16" dur="5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p:cTn id="21" dur="500" fill="hold"/>
                                        <p:tgtEl>
                                          <p:spTgt spid="11"/>
                                        </p:tgtEl>
                                        <p:attrNameLst>
                                          <p:attrName>ppt_w</p:attrName>
                                        </p:attrNameLst>
                                      </p:cBhvr>
                                      <p:tavLst>
                                        <p:tav tm="0">
                                          <p:val>
                                            <p:fltVal val="0"/>
                                          </p:val>
                                        </p:tav>
                                        <p:tav tm="100000">
                                          <p:val>
                                            <p:strVal val="#ppt_w"/>
                                          </p:val>
                                        </p:tav>
                                      </p:tavLst>
                                    </p:anim>
                                    <p:anim calcmode="lin" valueType="num">
                                      <p:cBhvr>
                                        <p:cTn id="22" dur="500" fill="hold"/>
                                        <p:tgtEl>
                                          <p:spTgt spid="11"/>
                                        </p:tgtEl>
                                        <p:attrNameLst>
                                          <p:attrName>ppt_h</p:attrName>
                                        </p:attrNameLst>
                                      </p:cBhvr>
                                      <p:tavLst>
                                        <p:tav tm="0">
                                          <p:val>
                                            <p:fltVal val="0"/>
                                          </p:val>
                                        </p:tav>
                                        <p:tav tm="100000">
                                          <p:val>
                                            <p:strVal val="#ppt_h"/>
                                          </p:val>
                                        </p:tav>
                                      </p:tavLst>
                                    </p:anim>
                                    <p:animEffect transition="in" filter="fade">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 fill="hold"/>
                                        <p:tgtEl>
                                          <p:spTgt spid="8"/>
                                        </p:tgtEl>
                                        <p:attrNameLst>
                                          <p:attrName>ppt_w</p:attrName>
                                        </p:attrNameLst>
                                      </p:cBhvr>
                                      <p:tavLst>
                                        <p:tav tm="0">
                                          <p:val>
                                            <p:fltVal val="0"/>
                                          </p:val>
                                        </p:tav>
                                        <p:tav tm="100000">
                                          <p:val>
                                            <p:strVal val="#ppt_w"/>
                                          </p:val>
                                        </p:tav>
                                      </p:tavLst>
                                    </p:anim>
                                    <p:anim calcmode="lin" valueType="num">
                                      <p:cBhvr>
                                        <p:cTn id="29" dur="500" fill="hold"/>
                                        <p:tgtEl>
                                          <p:spTgt spid="8"/>
                                        </p:tgtEl>
                                        <p:attrNameLst>
                                          <p:attrName>ppt_h</p:attrName>
                                        </p:attrNameLst>
                                      </p:cBhvr>
                                      <p:tavLst>
                                        <p:tav tm="0">
                                          <p:val>
                                            <p:fltVal val="0"/>
                                          </p:val>
                                        </p:tav>
                                        <p:tav tm="100000">
                                          <p:val>
                                            <p:strVal val="#ppt_h"/>
                                          </p:val>
                                        </p:tav>
                                      </p:tavLst>
                                    </p:anim>
                                    <p:animEffect transition="in" filter="fade">
                                      <p:cBhvr>
                                        <p:cTn id="30" dur="500"/>
                                        <p:tgtEl>
                                          <p:spTgt spid="8"/>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p:cTn id="35" dur="500" fill="hold"/>
                                        <p:tgtEl>
                                          <p:spTgt spid="9"/>
                                        </p:tgtEl>
                                        <p:attrNameLst>
                                          <p:attrName>ppt_w</p:attrName>
                                        </p:attrNameLst>
                                      </p:cBhvr>
                                      <p:tavLst>
                                        <p:tav tm="0">
                                          <p:val>
                                            <p:fltVal val="0"/>
                                          </p:val>
                                        </p:tav>
                                        <p:tav tm="100000">
                                          <p:val>
                                            <p:strVal val="#ppt_w"/>
                                          </p:val>
                                        </p:tav>
                                      </p:tavLst>
                                    </p:anim>
                                    <p:anim calcmode="lin" valueType="num">
                                      <p:cBhvr>
                                        <p:cTn id="36" dur="500" fill="hold"/>
                                        <p:tgtEl>
                                          <p:spTgt spid="9"/>
                                        </p:tgtEl>
                                        <p:attrNameLst>
                                          <p:attrName>ppt_h</p:attrName>
                                        </p:attrNameLst>
                                      </p:cBhvr>
                                      <p:tavLst>
                                        <p:tav tm="0">
                                          <p:val>
                                            <p:fltVal val="0"/>
                                          </p:val>
                                        </p:tav>
                                        <p:tav tm="100000">
                                          <p:val>
                                            <p:strVal val="#ppt_h"/>
                                          </p:val>
                                        </p:tav>
                                      </p:tavLst>
                                    </p:anim>
                                    <p:animEffect transition="in" filter="fade">
                                      <p:cBhvr>
                                        <p:cTn id="37" dur="5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p:cTn id="42" dur="500" fill="hold"/>
                                        <p:tgtEl>
                                          <p:spTgt spid="15"/>
                                        </p:tgtEl>
                                        <p:attrNameLst>
                                          <p:attrName>ppt_w</p:attrName>
                                        </p:attrNameLst>
                                      </p:cBhvr>
                                      <p:tavLst>
                                        <p:tav tm="0">
                                          <p:val>
                                            <p:fltVal val="0"/>
                                          </p:val>
                                        </p:tav>
                                        <p:tav tm="100000">
                                          <p:val>
                                            <p:strVal val="#ppt_w"/>
                                          </p:val>
                                        </p:tav>
                                      </p:tavLst>
                                    </p:anim>
                                    <p:anim calcmode="lin" valueType="num">
                                      <p:cBhvr>
                                        <p:cTn id="43" dur="500" fill="hold"/>
                                        <p:tgtEl>
                                          <p:spTgt spid="15"/>
                                        </p:tgtEl>
                                        <p:attrNameLst>
                                          <p:attrName>ppt_h</p:attrName>
                                        </p:attrNameLst>
                                      </p:cBhvr>
                                      <p:tavLst>
                                        <p:tav tm="0">
                                          <p:val>
                                            <p:fltVal val="0"/>
                                          </p:val>
                                        </p:tav>
                                        <p:tav tm="100000">
                                          <p:val>
                                            <p:strVal val="#ppt_h"/>
                                          </p:val>
                                        </p:tav>
                                      </p:tavLst>
                                    </p:anim>
                                    <p:animEffect transition="in" filter="fade">
                                      <p:cBhvr>
                                        <p:cTn id="44" dur="500"/>
                                        <p:tgtEl>
                                          <p:spTgt spid="15"/>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p:cTn id="49" dur="500" fill="hold"/>
                                        <p:tgtEl>
                                          <p:spTgt spid="10"/>
                                        </p:tgtEl>
                                        <p:attrNameLst>
                                          <p:attrName>ppt_w</p:attrName>
                                        </p:attrNameLst>
                                      </p:cBhvr>
                                      <p:tavLst>
                                        <p:tav tm="0">
                                          <p:val>
                                            <p:fltVal val="0"/>
                                          </p:val>
                                        </p:tav>
                                        <p:tav tm="100000">
                                          <p:val>
                                            <p:strVal val="#ppt_w"/>
                                          </p:val>
                                        </p:tav>
                                      </p:tavLst>
                                    </p:anim>
                                    <p:anim calcmode="lin" valueType="num">
                                      <p:cBhvr>
                                        <p:cTn id="50" dur="500" fill="hold"/>
                                        <p:tgtEl>
                                          <p:spTgt spid="10"/>
                                        </p:tgtEl>
                                        <p:attrNameLst>
                                          <p:attrName>ppt_h</p:attrName>
                                        </p:attrNameLst>
                                      </p:cBhvr>
                                      <p:tavLst>
                                        <p:tav tm="0">
                                          <p:val>
                                            <p:fltVal val="0"/>
                                          </p:val>
                                        </p:tav>
                                        <p:tav tm="100000">
                                          <p:val>
                                            <p:strVal val="#ppt_h"/>
                                          </p:val>
                                        </p:tav>
                                      </p:tavLst>
                                    </p:anim>
                                    <p:animEffect transition="in" filter="fade">
                                      <p:cBhvr>
                                        <p:cTn id="51" dur="500"/>
                                        <p:tgtEl>
                                          <p:spTgt spid="10"/>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3"/>
                                        </p:tgtEl>
                                        <p:attrNameLst>
                                          <p:attrName>style.visibility</p:attrName>
                                        </p:attrNameLst>
                                      </p:cBhvr>
                                      <p:to>
                                        <p:strVal val="visible"/>
                                      </p:to>
                                    </p:set>
                                    <p:anim calcmode="lin" valueType="num">
                                      <p:cBhvr>
                                        <p:cTn id="56" dur="500" fill="hold"/>
                                        <p:tgtEl>
                                          <p:spTgt spid="13"/>
                                        </p:tgtEl>
                                        <p:attrNameLst>
                                          <p:attrName>ppt_w</p:attrName>
                                        </p:attrNameLst>
                                      </p:cBhvr>
                                      <p:tavLst>
                                        <p:tav tm="0">
                                          <p:val>
                                            <p:fltVal val="0"/>
                                          </p:val>
                                        </p:tav>
                                        <p:tav tm="100000">
                                          <p:val>
                                            <p:strVal val="#ppt_w"/>
                                          </p:val>
                                        </p:tav>
                                      </p:tavLst>
                                    </p:anim>
                                    <p:anim calcmode="lin" valueType="num">
                                      <p:cBhvr>
                                        <p:cTn id="57" dur="500" fill="hold"/>
                                        <p:tgtEl>
                                          <p:spTgt spid="13"/>
                                        </p:tgtEl>
                                        <p:attrNameLst>
                                          <p:attrName>ppt_h</p:attrName>
                                        </p:attrNameLst>
                                      </p:cBhvr>
                                      <p:tavLst>
                                        <p:tav tm="0">
                                          <p:val>
                                            <p:fltVal val="0"/>
                                          </p:val>
                                        </p:tav>
                                        <p:tav tm="100000">
                                          <p:val>
                                            <p:strVal val="#ppt_h"/>
                                          </p:val>
                                        </p:tav>
                                      </p:tavLst>
                                    </p:anim>
                                    <p:animEffect transition="in" filter="fade">
                                      <p:cBhvr>
                                        <p:cTn id="58" dur="500"/>
                                        <p:tgtEl>
                                          <p:spTgt spid="13"/>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grpId="0" nodeType="click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p:cTn id="63" dur="500" fill="hold"/>
                                        <p:tgtEl>
                                          <p:spTgt spid="14"/>
                                        </p:tgtEl>
                                        <p:attrNameLst>
                                          <p:attrName>ppt_w</p:attrName>
                                        </p:attrNameLst>
                                      </p:cBhvr>
                                      <p:tavLst>
                                        <p:tav tm="0">
                                          <p:val>
                                            <p:fltVal val="0"/>
                                          </p:val>
                                        </p:tav>
                                        <p:tav tm="100000">
                                          <p:val>
                                            <p:strVal val="#ppt_w"/>
                                          </p:val>
                                        </p:tav>
                                      </p:tavLst>
                                    </p:anim>
                                    <p:anim calcmode="lin" valueType="num">
                                      <p:cBhvr>
                                        <p:cTn id="64" dur="500" fill="hold"/>
                                        <p:tgtEl>
                                          <p:spTgt spid="14"/>
                                        </p:tgtEl>
                                        <p:attrNameLst>
                                          <p:attrName>ppt_h</p:attrName>
                                        </p:attrNameLst>
                                      </p:cBhvr>
                                      <p:tavLst>
                                        <p:tav tm="0">
                                          <p:val>
                                            <p:fltVal val="0"/>
                                          </p:val>
                                        </p:tav>
                                        <p:tav tm="100000">
                                          <p:val>
                                            <p:strVal val="#ppt_h"/>
                                          </p:val>
                                        </p:tav>
                                      </p:tavLst>
                                    </p:anim>
                                    <p:animEffect transition="in" filter="fade">
                                      <p:cBhvr>
                                        <p:cTn id="6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P spid="12" grpId="0"/>
      <p:bldP spid="13" grpId="0"/>
      <p:bldP spid="14" grpId="0"/>
      <p:bldP spid="15"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t="-3000" b="-3000"/>
          </a:stretch>
        </a:blipFill>
        <a:effectLst/>
      </p:bgPr>
    </p:bg>
    <p:spTree>
      <p:nvGrpSpPr>
        <p:cNvPr id="1" name=""/>
        <p:cNvGrpSpPr/>
        <p:nvPr/>
      </p:nvGrpSpPr>
      <p:grpSpPr>
        <a:xfrm>
          <a:off x="0" y="0"/>
          <a:ext cx="0" cy="0"/>
          <a:chOff x="0" y="0"/>
          <a:chExt cx="0" cy="0"/>
        </a:xfrm>
      </p:grpSpPr>
      <p:sp>
        <p:nvSpPr>
          <p:cNvPr id="2" name="Titel 1"/>
          <p:cNvSpPr>
            <a:spLocks noGrp="1"/>
          </p:cNvSpPr>
          <p:nvPr>
            <p:ph type="title"/>
          </p:nvPr>
        </p:nvSpPr>
        <p:spPr>
          <a:xfrm>
            <a:off x="190947" y="188640"/>
            <a:ext cx="6911975" cy="561975"/>
          </a:xfrm>
        </p:spPr>
        <p:txBody>
          <a:bodyPr/>
          <a:lstStyle/>
          <a:p>
            <a:r>
              <a:rPr lang="de-DE" sz="3200" dirty="0" err="1" smtClean="0">
                <a:solidFill>
                  <a:schemeClr val="bg1"/>
                </a:solidFill>
                <a:latin typeface="Chiller" pitchFamily="82" charset="0"/>
              </a:rPr>
              <a:t>Scepticism</a:t>
            </a:r>
            <a:r>
              <a:rPr lang="de-DE" sz="3200" dirty="0" smtClean="0">
                <a:solidFill>
                  <a:schemeClr val="bg1"/>
                </a:solidFill>
                <a:latin typeface="Chiller" pitchFamily="82" charset="0"/>
              </a:rPr>
              <a:t> </a:t>
            </a:r>
            <a:r>
              <a:rPr lang="de-DE" sz="3200" dirty="0" err="1">
                <a:solidFill>
                  <a:schemeClr val="bg1"/>
                </a:solidFill>
                <a:latin typeface="Chiller" pitchFamily="82" charset="0"/>
              </a:rPr>
              <a:t>and</a:t>
            </a:r>
            <a:r>
              <a:rPr lang="de-DE" sz="3200" dirty="0">
                <a:solidFill>
                  <a:schemeClr val="bg1"/>
                </a:solidFill>
                <a:latin typeface="Chiller" pitchFamily="82" charset="0"/>
              </a:rPr>
              <a:t> Resistance – </a:t>
            </a:r>
            <a:r>
              <a:rPr lang="de-DE" sz="3200" dirty="0" err="1" smtClean="0">
                <a:solidFill>
                  <a:schemeClr val="bg1"/>
                </a:solidFill>
                <a:latin typeface="Chiller" pitchFamily="82" charset="0"/>
              </a:rPr>
              <a:t>Popular</a:t>
            </a:r>
            <a:r>
              <a:rPr lang="de-DE" sz="3200" dirty="0" smtClean="0">
                <a:solidFill>
                  <a:schemeClr val="bg1"/>
                </a:solidFill>
                <a:latin typeface="Chiller" pitchFamily="82" charset="0"/>
              </a:rPr>
              <a:t> </a:t>
            </a:r>
            <a:r>
              <a:rPr lang="de-DE" sz="3200" dirty="0" err="1" smtClean="0">
                <a:solidFill>
                  <a:schemeClr val="bg1"/>
                </a:solidFill>
                <a:latin typeface="Chiller" pitchFamily="82" charset="0"/>
              </a:rPr>
              <a:t>Questions</a:t>
            </a:r>
            <a:endParaRPr lang="de-DE" sz="3200" dirty="0">
              <a:solidFill>
                <a:schemeClr val="bg1"/>
              </a:solidFill>
              <a:latin typeface="Chiller" pitchFamily="82" charset="0"/>
            </a:endParaRPr>
          </a:p>
        </p:txBody>
      </p:sp>
      <p:sp>
        <p:nvSpPr>
          <p:cNvPr id="8" name="Textfeld 7"/>
          <p:cNvSpPr txBox="1"/>
          <p:nvPr/>
        </p:nvSpPr>
        <p:spPr>
          <a:xfrm>
            <a:off x="70702" y="2852936"/>
            <a:ext cx="6733546" cy="2308324"/>
          </a:xfrm>
          <a:prstGeom prst="rect">
            <a:avLst/>
          </a:prstGeom>
          <a:noFill/>
        </p:spPr>
        <p:txBody>
          <a:bodyPr wrap="square" rtlCol="0">
            <a:spAutoFit/>
          </a:bodyPr>
          <a:lstStyle/>
          <a:p>
            <a:r>
              <a:rPr lang="de-DE" sz="2400" i="1" dirty="0" smtClean="0">
                <a:solidFill>
                  <a:schemeClr val="bg1"/>
                </a:solidFill>
                <a:latin typeface="Chiller" pitchFamily="82" charset="0"/>
              </a:rPr>
              <a:t>„</a:t>
            </a:r>
            <a:r>
              <a:rPr lang="de-DE" sz="2400" i="1" dirty="0" err="1" smtClean="0">
                <a:solidFill>
                  <a:schemeClr val="bg1"/>
                </a:solidFill>
                <a:latin typeface="Chiller" pitchFamily="82" charset="0"/>
              </a:rPr>
              <a:t>Won`t</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the</a:t>
            </a:r>
            <a:r>
              <a:rPr lang="de-DE" sz="2400" i="1" dirty="0" smtClean="0">
                <a:solidFill>
                  <a:schemeClr val="bg1"/>
                </a:solidFill>
                <a:latin typeface="Chiller" pitchFamily="82" charset="0"/>
              </a:rPr>
              <a:t> Chinese </a:t>
            </a:r>
          </a:p>
          <a:p>
            <a:r>
              <a:rPr lang="de-DE" sz="2400" i="1" dirty="0" err="1" smtClean="0">
                <a:solidFill>
                  <a:schemeClr val="bg1"/>
                </a:solidFill>
                <a:latin typeface="Chiller" pitchFamily="82" charset="0"/>
              </a:rPr>
              <a:t>and</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Iranian</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then</a:t>
            </a:r>
            <a:r>
              <a:rPr lang="de-DE" sz="2400" i="1" dirty="0" smtClean="0">
                <a:solidFill>
                  <a:schemeClr val="bg1"/>
                </a:solidFill>
                <a:latin typeface="Chiller" pitchFamily="82" charset="0"/>
              </a:rPr>
              <a:t> </a:t>
            </a:r>
          </a:p>
          <a:p>
            <a:r>
              <a:rPr lang="de-DE" sz="2400" i="1" dirty="0" smtClean="0">
                <a:solidFill>
                  <a:schemeClr val="bg1"/>
                </a:solidFill>
                <a:latin typeface="Chiller" pitchFamily="82" charset="0"/>
              </a:rPr>
              <a:t>find </a:t>
            </a:r>
          </a:p>
          <a:p>
            <a:r>
              <a:rPr lang="de-DE" sz="2400" i="1" dirty="0" err="1" smtClean="0">
                <a:solidFill>
                  <a:schemeClr val="bg1"/>
                </a:solidFill>
                <a:latin typeface="Chiller" pitchFamily="82" charset="0"/>
              </a:rPr>
              <a:t>everything</a:t>
            </a:r>
            <a:r>
              <a:rPr lang="de-DE" sz="2400" i="1" dirty="0" smtClean="0">
                <a:solidFill>
                  <a:schemeClr val="bg1"/>
                </a:solidFill>
                <a:latin typeface="Chiller" pitchFamily="82" charset="0"/>
              </a:rPr>
              <a:t> relevant </a:t>
            </a:r>
          </a:p>
          <a:p>
            <a:r>
              <a:rPr lang="de-DE" sz="2400" i="1" dirty="0" err="1" smtClean="0">
                <a:solidFill>
                  <a:schemeClr val="bg1"/>
                </a:solidFill>
                <a:latin typeface="Chiller" pitchFamily="82" charset="0"/>
              </a:rPr>
              <a:t>to</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them</a:t>
            </a:r>
            <a:r>
              <a:rPr lang="de-DE" sz="2400" i="1" dirty="0" smtClean="0">
                <a:solidFill>
                  <a:schemeClr val="bg1"/>
                </a:solidFill>
                <a:latin typeface="Chiller" pitchFamily="82" charset="0"/>
              </a:rPr>
              <a:t> a </a:t>
            </a:r>
            <a:r>
              <a:rPr lang="de-DE" sz="2400" i="1" dirty="0" err="1" smtClean="0">
                <a:solidFill>
                  <a:schemeClr val="bg1"/>
                </a:solidFill>
                <a:latin typeface="Chiller" pitchFamily="82" charset="0"/>
              </a:rPr>
              <a:t>lot</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easier</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than</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before</a:t>
            </a:r>
            <a:r>
              <a:rPr lang="de-DE" sz="2400" i="1" dirty="0" smtClean="0">
                <a:solidFill>
                  <a:schemeClr val="bg1"/>
                </a:solidFill>
                <a:latin typeface="Chiller" pitchFamily="82" charset="0"/>
              </a:rPr>
              <a:t> </a:t>
            </a:r>
          </a:p>
          <a:p>
            <a:r>
              <a:rPr lang="de-DE" sz="2400" i="1" dirty="0" smtClean="0">
                <a:solidFill>
                  <a:schemeClr val="bg1"/>
                </a:solidFill>
                <a:latin typeface="Chiller" pitchFamily="82" charset="0"/>
              </a:rPr>
              <a:t>in </a:t>
            </a:r>
            <a:r>
              <a:rPr lang="de-DE" sz="2400" i="1" dirty="0" err="1" smtClean="0">
                <a:solidFill>
                  <a:schemeClr val="bg1"/>
                </a:solidFill>
                <a:latin typeface="Chiller" pitchFamily="82" charset="0"/>
              </a:rPr>
              <a:t>one</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place</a:t>
            </a:r>
            <a:r>
              <a:rPr lang="de-DE" sz="2400" i="1" dirty="0" smtClean="0">
                <a:solidFill>
                  <a:schemeClr val="bg1"/>
                </a:solidFill>
                <a:latin typeface="Chiller" pitchFamily="82" charset="0"/>
              </a:rPr>
              <a:t> after just </a:t>
            </a:r>
            <a:r>
              <a:rPr lang="de-DE" sz="2400" i="1" dirty="0" err="1" smtClean="0">
                <a:solidFill>
                  <a:schemeClr val="bg1"/>
                </a:solidFill>
                <a:latin typeface="Chiller" pitchFamily="82" charset="0"/>
              </a:rPr>
              <a:t>hacking</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our</a:t>
            </a:r>
            <a:r>
              <a:rPr lang="de-DE" sz="2400" i="1" dirty="0" smtClean="0">
                <a:solidFill>
                  <a:schemeClr val="bg1"/>
                </a:solidFill>
                <a:latin typeface="Chiller" pitchFamily="82" charset="0"/>
              </a:rPr>
              <a:t> Repository?“</a:t>
            </a:r>
            <a:endParaRPr lang="de-DE" sz="1600" i="1" dirty="0">
              <a:latin typeface="Calibri" pitchFamily="34" charset="0"/>
            </a:endParaRPr>
          </a:p>
        </p:txBody>
      </p:sp>
      <p:sp>
        <p:nvSpPr>
          <p:cNvPr id="10" name="Textfeld 9"/>
          <p:cNvSpPr txBox="1"/>
          <p:nvPr/>
        </p:nvSpPr>
        <p:spPr>
          <a:xfrm>
            <a:off x="5870295" y="778421"/>
            <a:ext cx="3366120" cy="1569660"/>
          </a:xfrm>
          <a:prstGeom prst="rect">
            <a:avLst/>
          </a:prstGeom>
          <a:noFill/>
        </p:spPr>
        <p:txBody>
          <a:bodyPr wrap="square" rtlCol="0">
            <a:spAutoFit/>
          </a:bodyPr>
          <a:lstStyle/>
          <a:p>
            <a:r>
              <a:rPr lang="de-DE" sz="2400" i="1" dirty="0" smtClean="0">
                <a:solidFill>
                  <a:schemeClr val="bg1"/>
                </a:solidFill>
                <a:latin typeface="Chiller" pitchFamily="82" charset="0"/>
              </a:rPr>
              <a:t>   „Can </a:t>
            </a:r>
            <a:r>
              <a:rPr lang="de-DE" sz="2400" i="1" dirty="0" err="1" smtClean="0">
                <a:solidFill>
                  <a:schemeClr val="bg1"/>
                </a:solidFill>
                <a:latin typeface="Chiller" pitchFamily="82" charset="0"/>
              </a:rPr>
              <a:t>my</a:t>
            </a:r>
            <a:r>
              <a:rPr lang="de-DE" sz="2400" i="1" dirty="0" smtClean="0">
                <a:solidFill>
                  <a:schemeClr val="bg1"/>
                </a:solidFill>
                <a:latin typeface="Chiller" pitchFamily="82" charset="0"/>
              </a:rPr>
              <a:t> Institutes Head </a:t>
            </a:r>
            <a:r>
              <a:rPr lang="de-DE" sz="2400" i="1" dirty="0" err="1" smtClean="0">
                <a:solidFill>
                  <a:schemeClr val="bg1"/>
                </a:solidFill>
                <a:latin typeface="Chiller" pitchFamily="82" charset="0"/>
              </a:rPr>
              <a:t>force</a:t>
            </a:r>
            <a:r>
              <a:rPr lang="de-DE" sz="2400" i="1" dirty="0" smtClean="0">
                <a:solidFill>
                  <a:schemeClr val="bg1"/>
                </a:solidFill>
                <a:latin typeface="Chiller" pitchFamily="82" charset="0"/>
              </a:rPr>
              <a:t> </a:t>
            </a:r>
            <a:endParaRPr lang="de-DE" sz="2400" i="1" dirty="0">
              <a:solidFill>
                <a:schemeClr val="bg1"/>
              </a:solidFill>
              <a:latin typeface="Chiller" pitchFamily="82" charset="0"/>
            </a:endParaRPr>
          </a:p>
          <a:p>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me</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to</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participate</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especially</a:t>
            </a:r>
            <a:endParaRPr lang="de-DE" sz="2400" i="1" dirty="0">
              <a:solidFill>
                <a:schemeClr val="bg1"/>
              </a:solidFill>
              <a:latin typeface="Chiller" pitchFamily="82" charset="0"/>
            </a:endParaRPr>
          </a:p>
          <a:p>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to</a:t>
            </a:r>
            <a:r>
              <a:rPr lang="de-DE" sz="2400" i="1" dirty="0">
                <a:solidFill>
                  <a:schemeClr val="bg1"/>
                </a:solidFill>
                <a:latin typeface="Chiller" pitchFamily="82" charset="0"/>
              </a:rPr>
              <a:t> </a:t>
            </a:r>
            <a:r>
              <a:rPr lang="de-DE" sz="2400" i="1" dirty="0" err="1" smtClean="0">
                <a:solidFill>
                  <a:schemeClr val="bg1"/>
                </a:solidFill>
                <a:latin typeface="Chiller" pitchFamily="82" charset="0"/>
              </a:rPr>
              <a:t>reveal</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my</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Acticities</a:t>
            </a:r>
            <a:r>
              <a:rPr lang="de-DE" sz="2400" i="1" dirty="0" smtClean="0">
                <a:solidFill>
                  <a:schemeClr val="bg1"/>
                </a:solidFill>
                <a:latin typeface="Chiller" pitchFamily="82" charset="0"/>
              </a:rPr>
              <a:t>    </a:t>
            </a:r>
          </a:p>
          <a:p>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and</a:t>
            </a:r>
            <a:r>
              <a:rPr lang="de-DE" sz="2400" i="1" dirty="0" smtClean="0">
                <a:solidFill>
                  <a:schemeClr val="bg1"/>
                </a:solidFill>
                <a:latin typeface="Chiller" pitchFamily="82" charset="0"/>
              </a:rPr>
              <a:t> Output?“</a:t>
            </a:r>
            <a:endParaRPr lang="de-DE" sz="2400" i="1" dirty="0">
              <a:solidFill>
                <a:schemeClr val="bg1"/>
              </a:solidFill>
              <a:latin typeface="Chiller" pitchFamily="82" charset="0"/>
            </a:endParaRPr>
          </a:p>
        </p:txBody>
      </p:sp>
      <p:sp>
        <p:nvSpPr>
          <p:cNvPr id="11" name="Textfeld 10"/>
          <p:cNvSpPr txBox="1"/>
          <p:nvPr/>
        </p:nvSpPr>
        <p:spPr>
          <a:xfrm>
            <a:off x="3131840" y="1261081"/>
            <a:ext cx="3024336" cy="830997"/>
          </a:xfrm>
          <a:prstGeom prst="rect">
            <a:avLst/>
          </a:prstGeom>
          <a:noFill/>
        </p:spPr>
        <p:txBody>
          <a:bodyPr wrap="square" rtlCol="0">
            <a:spAutoFit/>
          </a:bodyPr>
          <a:lstStyle/>
          <a:p>
            <a:r>
              <a:rPr lang="de-DE" sz="2400" i="1" dirty="0" smtClean="0">
                <a:solidFill>
                  <a:schemeClr val="bg1"/>
                </a:solidFill>
                <a:latin typeface="Chiller" pitchFamily="82" charset="0"/>
              </a:rPr>
              <a:t>„Do I </a:t>
            </a:r>
            <a:r>
              <a:rPr lang="de-DE" sz="2400" i="1" dirty="0" err="1" smtClean="0">
                <a:solidFill>
                  <a:schemeClr val="bg1"/>
                </a:solidFill>
                <a:latin typeface="Chiller" pitchFamily="82" charset="0"/>
              </a:rPr>
              <a:t>have</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any</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Influence</a:t>
            </a:r>
            <a:r>
              <a:rPr lang="de-DE" sz="2400" i="1" dirty="0" smtClean="0">
                <a:solidFill>
                  <a:schemeClr val="bg1"/>
                </a:solidFill>
                <a:latin typeface="Chiller" pitchFamily="82" charset="0"/>
              </a:rPr>
              <a:t> </a:t>
            </a:r>
          </a:p>
          <a:p>
            <a:r>
              <a:rPr lang="de-DE" sz="2400" i="1" dirty="0" smtClean="0">
                <a:solidFill>
                  <a:schemeClr val="bg1"/>
                </a:solidFill>
                <a:latin typeface="Chiller" pitchFamily="82" charset="0"/>
              </a:rPr>
              <a:t>on </a:t>
            </a:r>
            <a:r>
              <a:rPr lang="de-DE" sz="2400" i="1" dirty="0" err="1" smtClean="0">
                <a:solidFill>
                  <a:schemeClr val="bg1"/>
                </a:solidFill>
                <a:latin typeface="Chiller" pitchFamily="82" charset="0"/>
              </a:rPr>
              <a:t>who</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sees</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my</a:t>
            </a:r>
            <a:r>
              <a:rPr lang="de-DE" sz="2400" i="1" dirty="0" smtClean="0">
                <a:solidFill>
                  <a:schemeClr val="bg1"/>
                </a:solidFill>
                <a:latin typeface="Chiller" pitchFamily="82" charset="0"/>
              </a:rPr>
              <a:t> Data?“</a:t>
            </a:r>
            <a:endParaRPr lang="de-DE" sz="2400" i="1" dirty="0">
              <a:solidFill>
                <a:schemeClr val="bg1"/>
              </a:solidFill>
              <a:latin typeface="Chiller" pitchFamily="82" charset="0"/>
            </a:endParaRPr>
          </a:p>
        </p:txBody>
      </p:sp>
      <p:sp>
        <p:nvSpPr>
          <p:cNvPr id="12" name="Textfeld 11"/>
          <p:cNvSpPr txBox="1"/>
          <p:nvPr/>
        </p:nvSpPr>
        <p:spPr>
          <a:xfrm>
            <a:off x="2843808" y="796326"/>
            <a:ext cx="2520280" cy="461665"/>
          </a:xfrm>
          <a:prstGeom prst="rect">
            <a:avLst/>
          </a:prstGeom>
          <a:noFill/>
        </p:spPr>
        <p:txBody>
          <a:bodyPr wrap="square" rtlCol="0">
            <a:spAutoFit/>
          </a:bodyPr>
          <a:lstStyle/>
          <a:p>
            <a:r>
              <a:rPr lang="de-DE" sz="2400" i="1" dirty="0" smtClean="0">
                <a:solidFill>
                  <a:schemeClr val="bg1"/>
                </a:solidFill>
                <a:latin typeface="Chiller" pitchFamily="82" charset="0"/>
              </a:rPr>
              <a:t>„Who </a:t>
            </a:r>
            <a:r>
              <a:rPr lang="de-DE" sz="2400" i="1" dirty="0" err="1" smtClean="0">
                <a:solidFill>
                  <a:schemeClr val="bg1"/>
                </a:solidFill>
                <a:latin typeface="Chiller" pitchFamily="82" charset="0"/>
              </a:rPr>
              <a:t>sees</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my</a:t>
            </a:r>
            <a:r>
              <a:rPr lang="de-DE" sz="2400" i="1" dirty="0" smtClean="0">
                <a:solidFill>
                  <a:schemeClr val="bg1"/>
                </a:solidFill>
                <a:latin typeface="Chiller" pitchFamily="82" charset="0"/>
              </a:rPr>
              <a:t> Data?“</a:t>
            </a:r>
            <a:endParaRPr lang="de-DE" sz="2400" i="1" dirty="0">
              <a:solidFill>
                <a:schemeClr val="bg1"/>
              </a:solidFill>
              <a:latin typeface="Chiller" pitchFamily="82" charset="0"/>
            </a:endParaRPr>
          </a:p>
        </p:txBody>
      </p:sp>
      <p:sp>
        <p:nvSpPr>
          <p:cNvPr id="13" name="Textfeld 12"/>
          <p:cNvSpPr txBox="1"/>
          <p:nvPr/>
        </p:nvSpPr>
        <p:spPr>
          <a:xfrm>
            <a:off x="352555" y="5445224"/>
            <a:ext cx="7200800" cy="1200329"/>
          </a:xfrm>
          <a:prstGeom prst="rect">
            <a:avLst/>
          </a:prstGeom>
          <a:noFill/>
        </p:spPr>
        <p:txBody>
          <a:bodyPr wrap="square" rtlCol="0">
            <a:spAutoFit/>
          </a:bodyPr>
          <a:lstStyle/>
          <a:p>
            <a:r>
              <a:rPr lang="de-DE" sz="2400" i="1" dirty="0" err="1" smtClean="0">
                <a:solidFill>
                  <a:schemeClr val="bg1"/>
                </a:solidFill>
                <a:latin typeface="Chiller" pitchFamily="82" charset="0"/>
              </a:rPr>
              <a:t>Could</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my</a:t>
            </a:r>
            <a:r>
              <a:rPr lang="de-DE" sz="2400" i="1" dirty="0" smtClean="0">
                <a:solidFill>
                  <a:schemeClr val="bg1"/>
                </a:solidFill>
                <a:latin typeface="Chiller" pitchFamily="82" charset="0"/>
              </a:rPr>
              <a:t> Institutes Head, in </a:t>
            </a:r>
            <a:r>
              <a:rPr lang="de-DE" sz="2400" i="1" dirty="0" err="1" smtClean="0">
                <a:solidFill>
                  <a:schemeClr val="bg1"/>
                </a:solidFill>
                <a:latin typeface="Chiller" pitchFamily="82" charset="0"/>
              </a:rPr>
              <a:t>case</a:t>
            </a:r>
            <a:r>
              <a:rPr lang="de-DE" sz="2400" i="1" dirty="0" smtClean="0">
                <a:solidFill>
                  <a:schemeClr val="bg1"/>
                </a:solidFill>
                <a:latin typeface="Chiller" pitchFamily="82" charset="0"/>
              </a:rPr>
              <a:t> he </a:t>
            </a:r>
            <a:r>
              <a:rPr lang="de-DE" sz="2400" i="1" dirty="0" err="1" smtClean="0">
                <a:solidFill>
                  <a:schemeClr val="bg1"/>
                </a:solidFill>
                <a:latin typeface="Chiller" pitchFamily="82" charset="0"/>
              </a:rPr>
              <a:t>would</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want</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to</a:t>
            </a:r>
            <a:r>
              <a:rPr lang="de-DE" sz="2400" i="1" dirty="0">
                <a:solidFill>
                  <a:schemeClr val="bg1"/>
                </a:solidFill>
                <a:latin typeface="Chiller" pitchFamily="82" charset="0"/>
              </a:rPr>
              <a:t> </a:t>
            </a:r>
            <a:r>
              <a:rPr lang="de-DE" sz="2400" i="1" dirty="0" err="1" smtClean="0">
                <a:solidFill>
                  <a:schemeClr val="bg1"/>
                </a:solidFill>
                <a:latin typeface="Chiller" pitchFamily="82" charset="0"/>
              </a:rPr>
              <a:t>get</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rid</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of</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me</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try</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to</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prove</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me</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unproductive</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constructing</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arguments</a:t>
            </a:r>
            <a:r>
              <a:rPr lang="de-DE" sz="2400" i="1" dirty="0">
                <a:solidFill>
                  <a:schemeClr val="bg1"/>
                </a:solidFill>
                <a:latin typeface="Chiller" pitchFamily="82" charset="0"/>
              </a:rPr>
              <a:t> </a:t>
            </a:r>
            <a:r>
              <a:rPr lang="de-DE" sz="2400" i="1" dirty="0" err="1" smtClean="0">
                <a:solidFill>
                  <a:schemeClr val="bg1"/>
                </a:solidFill>
                <a:latin typeface="Chiller" pitchFamily="82" charset="0"/>
              </a:rPr>
              <a:t>from</a:t>
            </a:r>
            <a:r>
              <a:rPr lang="de-DE" sz="2400" i="1" dirty="0" smtClean="0">
                <a:solidFill>
                  <a:schemeClr val="bg1"/>
                </a:solidFill>
                <a:latin typeface="Chiller" pitchFamily="82" charset="0"/>
              </a:rPr>
              <a:t> CRIS Data, </a:t>
            </a:r>
            <a:r>
              <a:rPr lang="de-DE" sz="2400" i="1" dirty="0" err="1" smtClean="0">
                <a:solidFill>
                  <a:schemeClr val="bg1"/>
                </a:solidFill>
                <a:latin typeface="Chiller" pitchFamily="82" charset="0"/>
              </a:rPr>
              <a:t>to</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have</a:t>
            </a:r>
            <a:r>
              <a:rPr lang="de-DE" sz="2400" i="1" dirty="0" smtClean="0">
                <a:solidFill>
                  <a:schemeClr val="bg1"/>
                </a:solidFill>
                <a:latin typeface="Chiller" pitchFamily="82" charset="0"/>
              </a:rPr>
              <a:t> a </a:t>
            </a:r>
            <a:r>
              <a:rPr lang="de-DE" sz="2400" i="1" dirty="0" err="1" smtClean="0">
                <a:solidFill>
                  <a:schemeClr val="bg1"/>
                </a:solidFill>
                <a:latin typeface="Chiller" pitchFamily="82" charset="0"/>
              </a:rPr>
              <a:t>reason</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to</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fire</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me</a:t>
            </a:r>
            <a:r>
              <a:rPr lang="de-DE" sz="2400" i="1" dirty="0" smtClean="0">
                <a:solidFill>
                  <a:schemeClr val="bg1"/>
                </a:solidFill>
                <a:latin typeface="Chiller" pitchFamily="82" charset="0"/>
              </a:rPr>
              <a:t>?“</a:t>
            </a:r>
            <a:endParaRPr lang="de-DE" sz="2400" i="1" dirty="0">
              <a:solidFill>
                <a:schemeClr val="bg1"/>
              </a:solidFill>
              <a:latin typeface="Chiller" pitchFamily="82" charset="0"/>
            </a:endParaRPr>
          </a:p>
        </p:txBody>
      </p:sp>
      <p:sp>
        <p:nvSpPr>
          <p:cNvPr id="15" name="Textfeld 14"/>
          <p:cNvSpPr txBox="1"/>
          <p:nvPr/>
        </p:nvSpPr>
        <p:spPr>
          <a:xfrm>
            <a:off x="-13351" y="799266"/>
            <a:ext cx="2699792" cy="1200329"/>
          </a:xfrm>
          <a:prstGeom prst="rect">
            <a:avLst/>
          </a:prstGeom>
          <a:noFill/>
        </p:spPr>
        <p:txBody>
          <a:bodyPr wrap="square" rtlCol="0">
            <a:spAutoFit/>
          </a:bodyPr>
          <a:lstStyle/>
          <a:p>
            <a:r>
              <a:rPr lang="de-DE" sz="2400" i="1" dirty="0" smtClean="0">
                <a:solidFill>
                  <a:schemeClr val="bg1"/>
                </a:solidFill>
                <a:latin typeface="Chiller" pitchFamily="82" charset="0"/>
              </a:rPr>
              <a:t>„</a:t>
            </a:r>
            <a:r>
              <a:rPr lang="de-DE" sz="2400" i="1" dirty="0" err="1" smtClean="0">
                <a:solidFill>
                  <a:schemeClr val="bg1"/>
                </a:solidFill>
                <a:latin typeface="Chiller" pitchFamily="82" charset="0"/>
              </a:rPr>
              <a:t>Isn`t</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that</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the</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first</a:t>
            </a:r>
            <a:endParaRPr lang="de-DE" sz="2400" i="1" dirty="0">
              <a:solidFill>
                <a:schemeClr val="bg1"/>
              </a:solidFill>
              <a:latin typeface="Chiller" pitchFamily="82" charset="0"/>
            </a:endParaRPr>
          </a:p>
          <a:p>
            <a:r>
              <a:rPr lang="de-DE" sz="2400" i="1" dirty="0" err="1" smtClean="0">
                <a:solidFill>
                  <a:schemeClr val="bg1"/>
                </a:solidFill>
                <a:latin typeface="Chiller" pitchFamily="82" charset="0"/>
              </a:rPr>
              <a:t>step</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towards</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the</a:t>
            </a:r>
            <a:r>
              <a:rPr lang="de-DE" sz="2400" i="1" dirty="0" smtClean="0">
                <a:solidFill>
                  <a:schemeClr val="bg1"/>
                </a:solidFill>
                <a:latin typeface="Chiller" pitchFamily="82" charset="0"/>
              </a:rPr>
              <a:t> `</a:t>
            </a:r>
          </a:p>
          <a:p>
            <a:r>
              <a:rPr lang="de-DE" sz="2400" i="1" dirty="0" smtClean="0">
                <a:solidFill>
                  <a:schemeClr val="bg1"/>
                </a:solidFill>
                <a:latin typeface="Chiller" pitchFamily="82" charset="0"/>
              </a:rPr>
              <a:t>Scientist </a:t>
            </a:r>
            <a:r>
              <a:rPr lang="de-DE" sz="2400" i="1" dirty="0" err="1" smtClean="0">
                <a:solidFill>
                  <a:schemeClr val="bg1"/>
                </a:solidFill>
                <a:latin typeface="Chiller" pitchFamily="82" charset="0"/>
              </a:rPr>
              <a:t>made</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of</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glass</a:t>
            </a:r>
            <a:r>
              <a:rPr lang="de-DE" sz="2400" i="1" dirty="0" smtClean="0">
                <a:solidFill>
                  <a:schemeClr val="bg1"/>
                </a:solidFill>
                <a:latin typeface="Chiller" pitchFamily="82" charset="0"/>
              </a:rPr>
              <a:t>`?“</a:t>
            </a:r>
            <a:endParaRPr lang="de-DE" sz="2400" i="1" dirty="0">
              <a:solidFill>
                <a:schemeClr val="bg1"/>
              </a:solidFill>
              <a:latin typeface="Chiller" pitchFamily="82" charset="0"/>
            </a:endParaRPr>
          </a:p>
        </p:txBody>
      </p:sp>
      <p:sp>
        <p:nvSpPr>
          <p:cNvPr id="16" name="Textfeld 15"/>
          <p:cNvSpPr txBox="1"/>
          <p:nvPr/>
        </p:nvSpPr>
        <p:spPr>
          <a:xfrm>
            <a:off x="224084" y="2204864"/>
            <a:ext cx="5356028" cy="461665"/>
          </a:xfrm>
          <a:prstGeom prst="rect">
            <a:avLst/>
          </a:prstGeom>
          <a:noFill/>
        </p:spPr>
        <p:txBody>
          <a:bodyPr wrap="square" rtlCol="0">
            <a:spAutoFit/>
          </a:bodyPr>
          <a:lstStyle/>
          <a:p>
            <a:r>
              <a:rPr lang="de-DE" sz="2400" i="1" dirty="0" smtClean="0">
                <a:solidFill>
                  <a:schemeClr val="bg1"/>
                </a:solidFill>
                <a:latin typeface="Chiller" pitchFamily="82" charset="0"/>
              </a:rPr>
              <a:t>„Will </a:t>
            </a:r>
            <a:r>
              <a:rPr lang="de-DE" sz="2400" i="1" dirty="0" err="1" smtClean="0">
                <a:solidFill>
                  <a:schemeClr val="bg1"/>
                </a:solidFill>
                <a:latin typeface="Chiller" pitchFamily="82" charset="0"/>
              </a:rPr>
              <a:t>they</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make</a:t>
            </a:r>
            <a:r>
              <a:rPr lang="de-DE" sz="2400" i="1" dirty="0" smtClean="0">
                <a:solidFill>
                  <a:schemeClr val="bg1"/>
                </a:solidFill>
                <a:latin typeface="Chiller" pitchFamily="82" charset="0"/>
              </a:rPr>
              <a:t> a Black List </a:t>
            </a:r>
            <a:r>
              <a:rPr lang="de-DE" sz="2400" i="1" dirty="0" err="1" smtClean="0">
                <a:solidFill>
                  <a:schemeClr val="bg1"/>
                </a:solidFill>
                <a:latin typeface="Chiller" pitchFamily="82" charset="0"/>
              </a:rPr>
              <a:t>with</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lazy</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Scientists</a:t>
            </a:r>
            <a:r>
              <a:rPr lang="de-DE" sz="2400" i="1" dirty="0" smtClean="0">
                <a:solidFill>
                  <a:schemeClr val="bg1"/>
                </a:solidFill>
                <a:latin typeface="Chiller" pitchFamily="82" charset="0"/>
              </a:rPr>
              <a:t> </a:t>
            </a:r>
            <a:r>
              <a:rPr lang="de-DE" sz="2400" i="1" dirty="0" err="1" smtClean="0">
                <a:solidFill>
                  <a:schemeClr val="bg1"/>
                </a:solidFill>
                <a:latin typeface="Chiller" pitchFamily="82" charset="0"/>
              </a:rPr>
              <a:t>then</a:t>
            </a:r>
            <a:r>
              <a:rPr lang="de-DE" sz="2400" i="1" dirty="0" smtClean="0">
                <a:solidFill>
                  <a:schemeClr val="bg1"/>
                </a:solidFill>
                <a:latin typeface="Chiller" pitchFamily="82" charset="0"/>
              </a:rPr>
              <a:t>?“ </a:t>
            </a:r>
            <a:endParaRPr lang="de-DE" sz="2400" i="1" dirty="0">
              <a:solidFill>
                <a:schemeClr val="bg1"/>
              </a:solidFill>
              <a:latin typeface="Chiller" pitchFamily="82" charset="0"/>
            </a:endParaRPr>
          </a:p>
        </p:txBody>
      </p:sp>
    </p:spTree>
    <p:extLst>
      <p:ext uri="{BB962C8B-B14F-4D97-AF65-F5344CB8AC3E}">
        <p14:creationId xmlns:p14="http://schemas.microsoft.com/office/powerpoint/2010/main" val="551899085"/>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 fill="hold"/>
                                        <p:tgtEl>
                                          <p:spTgt spid="11"/>
                                        </p:tgtEl>
                                        <p:attrNameLst>
                                          <p:attrName>ppt_w</p:attrName>
                                        </p:attrNameLst>
                                      </p:cBhvr>
                                      <p:tavLst>
                                        <p:tav tm="0">
                                          <p:val>
                                            <p:fltVal val="0"/>
                                          </p:val>
                                        </p:tav>
                                        <p:tav tm="100000">
                                          <p:val>
                                            <p:strVal val="#ppt_w"/>
                                          </p:val>
                                        </p:tav>
                                      </p:tavLst>
                                    </p:anim>
                                    <p:anim calcmode="lin" valueType="num">
                                      <p:cBhvr>
                                        <p:cTn id="15" dur="500" fill="hold"/>
                                        <p:tgtEl>
                                          <p:spTgt spid="11"/>
                                        </p:tgtEl>
                                        <p:attrNameLst>
                                          <p:attrName>ppt_h</p:attrName>
                                        </p:attrNameLst>
                                      </p:cBhvr>
                                      <p:tavLst>
                                        <p:tav tm="0">
                                          <p:val>
                                            <p:fltVal val="0"/>
                                          </p:val>
                                        </p:tav>
                                        <p:tav tm="100000">
                                          <p:val>
                                            <p:strVal val="#ppt_h"/>
                                          </p:val>
                                        </p:tav>
                                      </p:tavLst>
                                    </p:anim>
                                    <p:animEffect transition="in" filter="fade">
                                      <p:cBhvr>
                                        <p:cTn id="16" dur="500"/>
                                        <p:tgtEl>
                                          <p:spTgt spid="11"/>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p:cTn id="21" dur="500" fill="hold"/>
                                        <p:tgtEl>
                                          <p:spTgt spid="15"/>
                                        </p:tgtEl>
                                        <p:attrNameLst>
                                          <p:attrName>ppt_w</p:attrName>
                                        </p:attrNameLst>
                                      </p:cBhvr>
                                      <p:tavLst>
                                        <p:tav tm="0">
                                          <p:val>
                                            <p:fltVal val="0"/>
                                          </p:val>
                                        </p:tav>
                                        <p:tav tm="100000">
                                          <p:val>
                                            <p:strVal val="#ppt_w"/>
                                          </p:val>
                                        </p:tav>
                                      </p:tavLst>
                                    </p:anim>
                                    <p:anim calcmode="lin" valueType="num">
                                      <p:cBhvr>
                                        <p:cTn id="22" dur="500" fill="hold"/>
                                        <p:tgtEl>
                                          <p:spTgt spid="15"/>
                                        </p:tgtEl>
                                        <p:attrNameLst>
                                          <p:attrName>ppt_h</p:attrName>
                                        </p:attrNameLst>
                                      </p:cBhvr>
                                      <p:tavLst>
                                        <p:tav tm="0">
                                          <p:val>
                                            <p:fltVal val="0"/>
                                          </p:val>
                                        </p:tav>
                                        <p:tav tm="100000">
                                          <p:val>
                                            <p:strVal val="#ppt_h"/>
                                          </p:val>
                                        </p:tav>
                                      </p:tavLst>
                                    </p:anim>
                                    <p:animEffect transition="in" filter="fade">
                                      <p:cBhvr>
                                        <p:cTn id="23" dur="500"/>
                                        <p:tgtEl>
                                          <p:spTgt spid="15"/>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500" fill="hold"/>
                                        <p:tgtEl>
                                          <p:spTgt spid="10"/>
                                        </p:tgtEl>
                                        <p:attrNameLst>
                                          <p:attrName>ppt_w</p:attrName>
                                        </p:attrNameLst>
                                      </p:cBhvr>
                                      <p:tavLst>
                                        <p:tav tm="0">
                                          <p:val>
                                            <p:fltVal val="0"/>
                                          </p:val>
                                        </p:tav>
                                        <p:tav tm="100000">
                                          <p:val>
                                            <p:strVal val="#ppt_w"/>
                                          </p:val>
                                        </p:tav>
                                      </p:tavLst>
                                    </p:anim>
                                    <p:anim calcmode="lin" valueType="num">
                                      <p:cBhvr>
                                        <p:cTn id="29" dur="500" fill="hold"/>
                                        <p:tgtEl>
                                          <p:spTgt spid="10"/>
                                        </p:tgtEl>
                                        <p:attrNameLst>
                                          <p:attrName>ppt_h</p:attrName>
                                        </p:attrNameLst>
                                      </p:cBhvr>
                                      <p:tavLst>
                                        <p:tav tm="0">
                                          <p:val>
                                            <p:fltVal val="0"/>
                                          </p:val>
                                        </p:tav>
                                        <p:tav tm="100000">
                                          <p:val>
                                            <p:strVal val="#ppt_h"/>
                                          </p:val>
                                        </p:tav>
                                      </p:tavLst>
                                    </p:anim>
                                    <p:animEffect transition="in" filter="fade">
                                      <p:cBhvr>
                                        <p:cTn id="30" dur="500"/>
                                        <p:tgtEl>
                                          <p:spTgt spid="10"/>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500" fill="hold"/>
                                        <p:tgtEl>
                                          <p:spTgt spid="8"/>
                                        </p:tgtEl>
                                        <p:attrNameLst>
                                          <p:attrName>ppt_w</p:attrName>
                                        </p:attrNameLst>
                                      </p:cBhvr>
                                      <p:tavLst>
                                        <p:tav tm="0">
                                          <p:val>
                                            <p:fltVal val="0"/>
                                          </p:val>
                                        </p:tav>
                                        <p:tav tm="100000">
                                          <p:val>
                                            <p:strVal val="#ppt_w"/>
                                          </p:val>
                                        </p:tav>
                                      </p:tavLst>
                                    </p:anim>
                                    <p:anim calcmode="lin" valueType="num">
                                      <p:cBhvr>
                                        <p:cTn id="36" dur="500" fill="hold"/>
                                        <p:tgtEl>
                                          <p:spTgt spid="8"/>
                                        </p:tgtEl>
                                        <p:attrNameLst>
                                          <p:attrName>ppt_h</p:attrName>
                                        </p:attrNameLst>
                                      </p:cBhvr>
                                      <p:tavLst>
                                        <p:tav tm="0">
                                          <p:val>
                                            <p:fltVal val="0"/>
                                          </p:val>
                                        </p:tav>
                                        <p:tav tm="100000">
                                          <p:val>
                                            <p:strVal val="#ppt_h"/>
                                          </p:val>
                                        </p:tav>
                                      </p:tavLst>
                                    </p:anim>
                                    <p:animEffect transition="in" filter="fade">
                                      <p:cBhvr>
                                        <p:cTn id="37" dur="500"/>
                                        <p:tgtEl>
                                          <p:spTgt spid="8"/>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p:cTn id="42" dur="500" fill="hold"/>
                                        <p:tgtEl>
                                          <p:spTgt spid="16"/>
                                        </p:tgtEl>
                                        <p:attrNameLst>
                                          <p:attrName>ppt_w</p:attrName>
                                        </p:attrNameLst>
                                      </p:cBhvr>
                                      <p:tavLst>
                                        <p:tav tm="0">
                                          <p:val>
                                            <p:fltVal val="0"/>
                                          </p:val>
                                        </p:tav>
                                        <p:tav tm="100000">
                                          <p:val>
                                            <p:strVal val="#ppt_w"/>
                                          </p:val>
                                        </p:tav>
                                      </p:tavLst>
                                    </p:anim>
                                    <p:anim calcmode="lin" valueType="num">
                                      <p:cBhvr>
                                        <p:cTn id="43" dur="500" fill="hold"/>
                                        <p:tgtEl>
                                          <p:spTgt spid="16"/>
                                        </p:tgtEl>
                                        <p:attrNameLst>
                                          <p:attrName>ppt_h</p:attrName>
                                        </p:attrNameLst>
                                      </p:cBhvr>
                                      <p:tavLst>
                                        <p:tav tm="0">
                                          <p:val>
                                            <p:fltVal val="0"/>
                                          </p:val>
                                        </p:tav>
                                        <p:tav tm="100000">
                                          <p:val>
                                            <p:strVal val="#ppt_h"/>
                                          </p:val>
                                        </p:tav>
                                      </p:tavLst>
                                    </p:anim>
                                    <p:animEffect transition="in" filter="fade">
                                      <p:cBhvr>
                                        <p:cTn id="44" dur="500"/>
                                        <p:tgtEl>
                                          <p:spTgt spid="16"/>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500" fill="hold"/>
                                        <p:tgtEl>
                                          <p:spTgt spid="13"/>
                                        </p:tgtEl>
                                        <p:attrNameLst>
                                          <p:attrName>ppt_w</p:attrName>
                                        </p:attrNameLst>
                                      </p:cBhvr>
                                      <p:tavLst>
                                        <p:tav tm="0">
                                          <p:val>
                                            <p:fltVal val="0"/>
                                          </p:val>
                                        </p:tav>
                                        <p:tav tm="100000">
                                          <p:val>
                                            <p:strVal val="#ppt_w"/>
                                          </p:val>
                                        </p:tav>
                                      </p:tavLst>
                                    </p:anim>
                                    <p:anim calcmode="lin" valueType="num">
                                      <p:cBhvr>
                                        <p:cTn id="50" dur="500" fill="hold"/>
                                        <p:tgtEl>
                                          <p:spTgt spid="13"/>
                                        </p:tgtEl>
                                        <p:attrNameLst>
                                          <p:attrName>ppt_h</p:attrName>
                                        </p:attrNameLst>
                                      </p:cBhvr>
                                      <p:tavLst>
                                        <p:tav tm="0">
                                          <p:val>
                                            <p:fltVal val="0"/>
                                          </p:val>
                                        </p:tav>
                                        <p:tav tm="100000">
                                          <p:val>
                                            <p:strVal val="#ppt_h"/>
                                          </p:val>
                                        </p:tav>
                                      </p:tavLst>
                                    </p:anim>
                                    <p:animEffect transition="in" filter="fade">
                                      <p:cBhvr>
                                        <p:cTn id="5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1" grpId="0"/>
      <p:bldP spid="12" grpId="0"/>
      <p:bldP spid="13" grpId="0"/>
      <p:bldP spid="15" grpId="0"/>
      <p:bldP spid="1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395536" y="188640"/>
            <a:ext cx="6911975" cy="561975"/>
          </a:xfrm>
        </p:spPr>
        <p:txBody>
          <a:bodyPr/>
          <a:lstStyle/>
          <a:p>
            <a:r>
              <a:rPr lang="de-DE" sz="3200" dirty="0" err="1" smtClean="0">
                <a:latin typeface="Chiller" pitchFamily="82" charset="0"/>
                <a:cs typeface="Calibri" pitchFamily="34" charset="0"/>
              </a:rPr>
              <a:t>Scepticism</a:t>
            </a:r>
            <a:r>
              <a:rPr lang="de-DE" sz="3200" dirty="0" smtClean="0">
                <a:latin typeface="Chiller" pitchFamily="82" charset="0"/>
                <a:cs typeface="Calibri" pitchFamily="34" charset="0"/>
              </a:rPr>
              <a:t> </a:t>
            </a:r>
            <a:r>
              <a:rPr lang="de-DE" sz="3200" dirty="0" err="1" smtClean="0">
                <a:latin typeface="Chiller" pitchFamily="82" charset="0"/>
                <a:cs typeface="Calibri" pitchFamily="34" charset="0"/>
              </a:rPr>
              <a:t>and</a:t>
            </a:r>
            <a:r>
              <a:rPr lang="de-DE" sz="3200" dirty="0" smtClean="0">
                <a:latin typeface="Chiller" pitchFamily="82" charset="0"/>
                <a:cs typeface="Calibri" pitchFamily="34" charset="0"/>
              </a:rPr>
              <a:t> Resistance – </a:t>
            </a:r>
            <a:r>
              <a:rPr lang="de-DE" sz="3200" dirty="0" err="1" smtClean="0">
                <a:latin typeface="Chiller" pitchFamily="82" charset="0"/>
                <a:cs typeface="Calibri" pitchFamily="34" charset="0"/>
              </a:rPr>
              <a:t>Reasons</a:t>
            </a:r>
            <a:r>
              <a:rPr lang="de-DE" sz="3200" dirty="0" smtClean="0">
                <a:latin typeface="Chiller" pitchFamily="82" charset="0"/>
                <a:cs typeface="Calibri" pitchFamily="34" charset="0"/>
              </a:rPr>
              <a:t> </a:t>
            </a:r>
            <a:r>
              <a:rPr lang="de-DE" sz="3200" dirty="0" err="1" smtClean="0">
                <a:latin typeface="Chiller" pitchFamily="82" charset="0"/>
                <a:cs typeface="Calibri" pitchFamily="34" charset="0"/>
              </a:rPr>
              <a:t>for</a:t>
            </a:r>
            <a:r>
              <a:rPr lang="de-DE" sz="3200" dirty="0" smtClean="0">
                <a:latin typeface="Chiller" pitchFamily="82" charset="0"/>
                <a:cs typeface="Calibri" pitchFamily="34" charset="0"/>
              </a:rPr>
              <a:t> </a:t>
            </a:r>
            <a:r>
              <a:rPr lang="de-DE" sz="3200" dirty="0" err="1" smtClean="0">
                <a:latin typeface="Chiller" pitchFamily="82" charset="0"/>
                <a:cs typeface="Calibri" pitchFamily="34" charset="0"/>
              </a:rPr>
              <a:t>the</a:t>
            </a:r>
            <a:r>
              <a:rPr lang="de-DE" sz="3200" dirty="0" smtClean="0">
                <a:latin typeface="Chiller" pitchFamily="82" charset="0"/>
                <a:cs typeface="Calibri" pitchFamily="34" charset="0"/>
              </a:rPr>
              <a:t> </a:t>
            </a:r>
            <a:r>
              <a:rPr lang="de-DE" sz="3200" dirty="0" err="1" smtClean="0">
                <a:latin typeface="Chiller" pitchFamily="82" charset="0"/>
                <a:cs typeface="Calibri" pitchFamily="34" charset="0"/>
              </a:rPr>
              <a:t>Fears</a:t>
            </a:r>
            <a:endParaRPr lang="de-DE" sz="3200" dirty="0">
              <a:latin typeface="Chiller" pitchFamily="82" charset="0"/>
              <a:cs typeface="Calibri" pitchFamily="34" charset="0"/>
            </a:endParaRPr>
          </a:p>
        </p:txBody>
      </p:sp>
      <p:pic>
        <p:nvPicPr>
          <p:cNvPr id="15" name="Picture 5"/>
          <p:cNvPicPr>
            <a:picLocks noChangeAspect="1" noChangeArrowheads="1"/>
          </p:cNvPicPr>
          <p:nvPr/>
        </p:nvPicPr>
        <p:blipFill>
          <a:blip r:embed="rId3" cstate="print"/>
          <a:srcRect/>
          <a:stretch>
            <a:fillRect/>
          </a:stretch>
        </p:blipFill>
        <p:spPr bwMode="auto">
          <a:xfrm>
            <a:off x="289011" y="1052736"/>
            <a:ext cx="1440160" cy="720080"/>
          </a:xfrm>
          <a:prstGeom prst="rect">
            <a:avLst/>
          </a:prstGeom>
          <a:noFill/>
          <a:ln w="9525" cap="flat" cmpd="sng" algn="ctr">
            <a:noFill/>
            <a:prstDash val="solid"/>
            <a:miter lim="800000"/>
            <a:headEnd/>
            <a:tailEnd/>
          </a:ln>
          <a:effectLst/>
        </p:spPr>
      </p:pic>
      <p:pic>
        <p:nvPicPr>
          <p:cNvPr id="20" name="Picture 2" descr="http://www.totalmarketexposure.com/wp-content/uploads/2012/01/Big-Brother-Google-just-got-bigger-300x256.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80695" y="3554875"/>
            <a:ext cx="1163866" cy="993166"/>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http://jetzt.sueddeutsche.de/upl/images/user/fu/fundus/text/regular/591526.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8123" y="5162693"/>
            <a:ext cx="1152912" cy="918773"/>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8" descr="http://www.inflexwetrust.com/wp-content/uploads/2012/06/ifwt_big_brother_facebook.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08123" y="2137950"/>
            <a:ext cx="1109011" cy="1109011"/>
          </a:xfrm>
          <a:prstGeom prst="rect">
            <a:avLst/>
          </a:prstGeom>
          <a:noFill/>
          <a:extLst>
            <a:ext uri="{909E8E84-426E-40DD-AFC4-6F175D3DCCD1}">
              <a14:hiddenFill xmlns:a14="http://schemas.microsoft.com/office/drawing/2010/main">
                <a:solidFill>
                  <a:srgbClr val="FFFFFF"/>
                </a:solidFill>
              </a14:hiddenFill>
            </a:ext>
          </a:extLst>
        </p:spPr>
      </p:pic>
      <p:sp>
        <p:nvSpPr>
          <p:cNvPr id="3" name="Textfeld 2"/>
          <p:cNvSpPr txBox="1"/>
          <p:nvPr/>
        </p:nvSpPr>
        <p:spPr>
          <a:xfrm>
            <a:off x="2051720" y="936986"/>
            <a:ext cx="6840760" cy="1015663"/>
          </a:xfrm>
          <a:prstGeom prst="rect">
            <a:avLst/>
          </a:prstGeom>
          <a:solidFill>
            <a:schemeClr val="bg1">
              <a:lumMod val="85000"/>
            </a:schemeClr>
          </a:solidFill>
        </p:spPr>
        <p:txBody>
          <a:bodyPr wrap="square" rtlCol="0">
            <a:spAutoFit/>
          </a:bodyPr>
          <a:lstStyle/>
          <a:p>
            <a:pPr marL="285750" indent="-285750">
              <a:buFont typeface="Arial" pitchFamily="34" charset="0"/>
              <a:buChar char="•"/>
            </a:pPr>
            <a:r>
              <a:rPr lang="de-DE" sz="1500" dirty="0" smtClean="0">
                <a:latin typeface="Calibri" pitchFamily="34" charset="0"/>
                <a:cs typeface="Calibri" pitchFamily="34" charset="0"/>
              </a:rPr>
              <a:t>Resistance </a:t>
            </a:r>
            <a:r>
              <a:rPr lang="de-DE" sz="1500" dirty="0" err="1" smtClean="0">
                <a:latin typeface="Calibri" pitchFamily="34" charset="0"/>
                <a:cs typeface="Calibri" pitchFamily="34" charset="0"/>
              </a:rPr>
              <a:t>aginst</a:t>
            </a:r>
            <a:r>
              <a:rPr lang="de-DE" sz="1500" dirty="0" smtClean="0">
                <a:latin typeface="Calibri" pitchFamily="34" charset="0"/>
                <a:cs typeface="Calibri" pitchFamily="34" charset="0"/>
              </a:rPr>
              <a:t> a </a:t>
            </a:r>
            <a:r>
              <a:rPr lang="de-DE" sz="1500" b="1" dirty="0" smtClean="0">
                <a:latin typeface="Calibri" pitchFamily="34" charset="0"/>
                <a:cs typeface="Calibri" pitchFamily="34" charset="0"/>
              </a:rPr>
              <a:t>Science Management </a:t>
            </a:r>
            <a:r>
              <a:rPr lang="de-DE" sz="1500" b="1" dirty="0" err="1" smtClean="0">
                <a:latin typeface="Calibri" pitchFamily="34" charset="0"/>
                <a:cs typeface="Calibri" pitchFamily="34" charset="0"/>
              </a:rPr>
              <a:t>inspired</a:t>
            </a:r>
            <a:r>
              <a:rPr lang="de-DE" sz="1500" b="1" dirty="0" smtClean="0">
                <a:latin typeface="Calibri" pitchFamily="34" charset="0"/>
                <a:cs typeface="Calibri" pitchFamily="34" charset="0"/>
              </a:rPr>
              <a:t> </a:t>
            </a:r>
            <a:r>
              <a:rPr lang="de-DE" sz="1500" b="1" dirty="0" err="1" smtClean="0">
                <a:latin typeface="Calibri" pitchFamily="34" charset="0"/>
                <a:cs typeface="Calibri" pitchFamily="34" charset="0"/>
              </a:rPr>
              <a:t>by</a:t>
            </a:r>
            <a:r>
              <a:rPr lang="de-DE" sz="1500" b="1" dirty="0" smtClean="0">
                <a:latin typeface="Calibri" pitchFamily="34" charset="0"/>
                <a:cs typeface="Calibri" pitchFamily="34" charset="0"/>
              </a:rPr>
              <a:t> </a:t>
            </a:r>
            <a:r>
              <a:rPr lang="de-DE" sz="1500" b="1" dirty="0" err="1" smtClean="0">
                <a:latin typeface="Calibri" pitchFamily="34" charset="0"/>
                <a:cs typeface="Calibri" pitchFamily="34" charset="0"/>
              </a:rPr>
              <a:t>the</a:t>
            </a:r>
            <a:r>
              <a:rPr lang="de-DE" sz="1500" b="1" dirty="0" smtClean="0">
                <a:latin typeface="Calibri" pitchFamily="34" charset="0"/>
                <a:cs typeface="Calibri" pitchFamily="34" charset="0"/>
              </a:rPr>
              <a:t> </a:t>
            </a:r>
            <a:r>
              <a:rPr lang="de-DE" sz="1500" b="1" dirty="0" err="1" smtClean="0">
                <a:latin typeface="Calibri" pitchFamily="34" charset="0"/>
                <a:cs typeface="Calibri" pitchFamily="34" charset="0"/>
              </a:rPr>
              <a:t>principles</a:t>
            </a:r>
            <a:r>
              <a:rPr lang="de-DE" sz="1500" b="1" dirty="0" smtClean="0">
                <a:latin typeface="Calibri" pitchFamily="34" charset="0"/>
                <a:cs typeface="Calibri" pitchFamily="34" charset="0"/>
              </a:rPr>
              <a:t> </a:t>
            </a:r>
            <a:r>
              <a:rPr lang="de-DE" sz="1500" b="1" dirty="0" err="1" smtClean="0">
                <a:latin typeface="Calibri" pitchFamily="34" charset="0"/>
                <a:cs typeface="Calibri" pitchFamily="34" charset="0"/>
              </a:rPr>
              <a:t>of</a:t>
            </a:r>
            <a:r>
              <a:rPr lang="de-DE" sz="1500" b="1" dirty="0" smtClean="0">
                <a:latin typeface="Calibri" pitchFamily="34" charset="0"/>
                <a:cs typeface="Calibri" pitchFamily="34" charset="0"/>
              </a:rPr>
              <a:t> New Public Management </a:t>
            </a:r>
            <a:r>
              <a:rPr lang="de-DE" sz="1500" dirty="0" err="1" smtClean="0">
                <a:latin typeface="Calibri" pitchFamily="34" charset="0"/>
                <a:cs typeface="Calibri" pitchFamily="34" charset="0"/>
              </a:rPr>
              <a:t>including</a:t>
            </a:r>
            <a:r>
              <a:rPr lang="de-DE" sz="1500" dirty="0" smtClean="0">
                <a:latin typeface="Calibri" pitchFamily="34" charset="0"/>
                <a:cs typeface="Calibri" pitchFamily="34" charset="0"/>
              </a:rPr>
              <a:t> Measurement &amp; Management;</a:t>
            </a:r>
          </a:p>
          <a:p>
            <a:pPr marL="285750" indent="-285750">
              <a:buFont typeface="Arial" pitchFamily="34" charset="0"/>
              <a:buChar char="•"/>
            </a:pPr>
            <a:r>
              <a:rPr lang="de-DE" sz="1500" dirty="0" err="1" smtClean="0">
                <a:latin typeface="Calibri" pitchFamily="34" charset="0"/>
                <a:cs typeface="Calibri" pitchFamily="34" charset="0"/>
              </a:rPr>
              <a:t>Nostalgic</a:t>
            </a:r>
            <a:r>
              <a:rPr lang="de-DE" sz="1500" dirty="0" smtClean="0">
                <a:latin typeface="Calibri" pitchFamily="34" charset="0"/>
                <a:cs typeface="Calibri" pitchFamily="34" charset="0"/>
              </a:rPr>
              <a:t> </a:t>
            </a:r>
            <a:r>
              <a:rPr lang="de-DE" sz="1500" b="1" dirty="0" err="1" smtClean="0">
                <a:latin typeface="Calibri" pitchFamily="34" charset="0"/>
                <a:cs typeface="Calibri" pitchFamily="34" charset="0"/>
              </a:rPr>
              <a:t>Clinging</a:t>
            </a:r>
            <a:r>
              <a:rPr lang="de-DE" sz="1500" b="1" dirty="0" smtClean="0">
                <a:latin typeface="Calibri" pitchFamily="34" charset="0"/>
                <a:cs typeface="Calibri" pitchFamily="34" charset="0"/>
              </a:rPr>
              <a:t> </a:t>
            </a:r>
            <a:r>
              <a:rPr lang="de-DE" sz="1500" b="1" dirty="0" err="1" smtClean="0">
                <a:latin typeface="Calibri" pitchFamily="34" charset="0"/>
                <a:cs typeface="Calibri" pitchFamily="34" charset="0"/>
              </a:rPr>
              <a:t>to</a:t>
            </a:r>
            <a:r>
              <a:rPr lang="de-DE" sz="1500" b="1" dirty="0" smtClean="0">
                <a:latin typeface="Calibri" pitchFamily="34" charset="0"/>
                <a:cs typeface="Calibri" pitchFamily="34" charset="0"/>
              </a:rPr>
              <a:t> </a:t>
            </a:r>
            <a:r>
              <a:rPr lang="de-DE" sz="1500" b="1" dirty="0" err="1" smtClean="0">
                <a:latin typeface="Calibri" pitchFamily="34" charset="0"/>
                <a:cs typeface="Calibri" pitchFamily="34" charset="0"/>
              </a:rPr>
              <a:t>the</a:t>
            </a:r>
            <a:r>
              <a:rPr lang="de-DE" sz="1500" b="1" dirty="0" smtClean="0">
                <a:latin typeface="Calibri" pitchFamily="34" charset="0"/>
                <a:cs typeface="Calibri" pitchFamily="34" charset="0"/>
              </a:rPr>
              <a:t> </a:t>
            </a:r>
            <a:r>
              <a:rPr lang="de-DE" sz="1500" b="1" dirty="0" err="1" smtClean="0">
                <a:latin typeface="Calibri" pitchFamily="34" charset="0"/>
                <a:cs typeface="Calibri" pitchFamily="34" charset="0"/>
              </a:rPr>
              <a:t>old</a:t>
            </a:r>
            <a:r>
              <a:rPr lang="de-DE" sz="1500" b="1" dirty="0" smtClean="0">
                <a:latin typeface="Calibri" pitchFamily="34" charset="0"/>
                <a:cs typeface="Calibri" pitchFamily="34" charset="0"/>
              </a:rPr>
              <a:t> German Humboldt-Model </a:t>
            </a:r>
            <a:r>
              <a:rPr lang="de-DE" sz="1500" dirty="0" err="1" smtClean="0">
                <a:latin typeface="Calibri" pitchFamily="34" charset="0"/>
                <a:cs typeface="Calibri" pitchFamily="34" charset="0"/>
              </a:rPr>
              <a:t>with</a:t>
            </a:r>
            <a:r>
              <a:rPr lang="de-DE" sz="1500" dirty="0" smtClean="0">
                <a:latin typeface="Calibri" pitchFamily="34" charset="0"/>
                <a:cs typeface="Calibri" pitchFamily="34" charset="0"/>
              </a:rPr>
              <a:t> </a:t>
            </a:r>
            <a:r>
              <a:rPr lang="de-DE" sz="1500" dirty="0" err="1" smtClean="0">
                <a:latin typeface="Calibri" pitchFamily="34" charset="0"/>
                <a:cs typeface="Calibri" pitchFamily="34" charset="0"/>
              </a:rPr>
              <a:t>its</a:t>
            </a:r>
            <a:r>
              <a:rPr lang="de-DE" sz="1500" dirty="0" smtClean="0">
                <a:latin typeface="Calibri" pitchFamily="34" charset="0"/>
                <a:cs typeface="Calibri" pitchFamily="34" charset="0"/>
              </a:rPr>
              <a:t> Freedom </a:t>
            </a:r>
            <a:r>
              <a:rPr lang="de-DE" sz="1500" dirty="0" err="1" smtClean="0">
                <a:latin typeface="Calibri" pitchFamily="34" charset="0"/>
                <a:cs typeface="Calibri" pitchFamily="34" charset="0"/>
              </a:rPr>
              <a:t>of</a:t>
            </a:r>
            <a:r>
              <a:rPr lang="de-DE" sz="1500" dirty="0" smtClean="0">
                <a:latin typeface="Calibri" pitchFamily="34" charset="0"/>
                <a:cs typeface="Calibri" pitchFamily="34" charset="0"/>
              </a:rPr>
              <a:t> Research </a:t>
            </a:r>
            <a:r>
              <a:rPr lang="de-DE" sz="1500" dirty="0" err="1" smtClean="0">
                <a:latin typeface="Calibri" pitchFamily="34" charset="0"/>
                <a:cs typeface="Calibri" pitchFamily="34" charset="0"/>
              </a:rPr>
              <a:t>and</a:t>
            </a:r>
            <a:r>
              <a:rPr lang="de-DE" sz="1500" dirty="0" smtClean="0">
                <a:latin typeface="Calibri" pitchFamily="34" charset="0"/>
                <a:cs typeface="Calibri" pitchFamily="34" charset="0"/>
              </a:rPr>
              <a:t> Higher Education </a:t>
            </a:r>
            <a:r>
              <a:rPr lang="de-DE" sz="1500" dirty="0" err="1" smtClean="0">
                <a:latin typeface="Calibri" pitchFamily="34" charset="0"/>
                <a:cs typeface="Calibri" pitchFamily="34" charset="0"/>
              </a:rPr>
              <a:t>without</a:t>
            </a:r>
            <a:r>
              <a:rPr lang="de-DE" sz="1500" dirty="0" smtClean="0">
                <a:latin typeface="Calibri" pitchFamily="34" charset="0"/>
                <a:cs typeface="Calibri" pitchFamily="34" charset="0"/>
              </a:rPr>
              <a:t> </a:t>
            </a:r>
            <a:r>
              <a:rPr lang="de-DE" sz="1500" dirty="0" err="1" smtClean="0">
                <a:latin typeface="Calibri" pitchFamily="34" charset="0"/>
                <a:cs typeface="Calibri" pitchFamily="34" charset="0"/>
              </a:rPr>
              <a:t>any</a:t>
            </a:r>
            <a:r>
              <a:rPr lang="de-DE" sz="1500" dirty="0" smtClean="0">
                <a:latin typeface="Calibri" pitchFamily="34" charset="0"/>
                <a:cs typeface="Calibri" pitchFamily="34" charset="0"/>
              </a:rPr>
              <a:t> Measurement</a:t>
            </a:r>
            <a:r>
              <a:rPr lang="de-DE" sz="1500" dirty="0">
                <a:latin typeface="Calibri" pitchFamily="34" charset="0"/>
                <a:cs typeface="Calibri" pitchFamily="34" charset="0"/>
              </a:rPr>
              <a:t> </a:t>
            </a:r>
            <a:r>
              <a:rPr lang="de-DE" sz="1500" dirty="0" err="1" smtClean="0">
                <a:latin typeface="Calibri" pitchFamily="34" charset="0"/>
                <a:cs typeface="Calibri" pitchFamily="34" charset="0"/>
              </a:rPr>
              <a:t>or</a:t>
            </a:r>
            <a:r>
              <a:rPr lang="de-DE" sz="1500" dirty="0" smtClean="0">
                <a:latin typeface="Calibri" pitchFamily="34" charset="0"/>
                <a:cs typeface="Calibri" pitchFamily="34" charset="0"/>
              </a:rPr>
              <a:t> Management.</a:t>
            </a:r>
            <a:endParaRPr lang="de-DE" sz="1500" dirty="0">
              <a:latin typeface="Calibri" pitchFamily="34" charset="0"/>
              <a:cs typeface="Calibri" pitchFamily="34" charset="0"/>
            </a:endParaRPr>
          </a:p>
        </p:txBody>
      </p:sp>
      <p:sp>
        <p:nvSpPr>
          <p:cNvPr id="22" name="Textfeld 21"/>
          <p:cNvSpPr txBox="1"/>
          <p:nvPr/>
        </p:nvSpPr>
        <p:spPr>
          <a:xfrm>
            <a:off x="2051720" y="2300041"/>
            <a:ext cx="6840760" cy="784830"/>
          </a:xfrm>
          <a:prstGeom prst="rect">
            <a:avLst/>
          </a:prstGeom>
          <a:solidFill>
            <a:schemeClr val="bg1">
              <a:lumMod val="85000"/>
            </a:schemeClr>
          </a:solidFill>
        </p:spPr>
        <p:txBody>
          <a:bodyPr wrap="square" rtlCol="0">
            <a:spAutoFit/>
          </a:bodyPr>
          <a:lstStyle/>
          <a:p>
            <a:pPr marL="285750" indent="-285750">
              <a:buFont typeface="Arial" pitchFamily="34" charset="0"/>
              <a:buChar char="•"/>
            </a:pPr>
            <a:r>
              <a:rPr lang="de-DE" sz="1500" dirty="0" smtClean="0">
                <a:latin typeface="Calibri" pitchFamily="34" charset="0"/>
                <a:cs typeface="Calibri" pitchFamily="34" charset="0"/>
              </a:rPr>
              <a:t>The </a:t>
            </a:r>
            <a:r>
              <a:rPr lang="de-DE" sz="1500" dirty="0" err="1" smtClean="0">
                <a:latin typeface="Calibri" pitchFamily="34" charset="0"/>
                <a:cs typeface="Calibri" pitchFamily="34" charset="0"/>
              </a:rPr>
              <a:t>currently</a:t>
            </a:r>
            <a:r>
              <a:rPr lang="de-DE" sz="1500" dirty="0" smtClean="0">
                <a:latin typeface="Calibri" pitchFamily="34" charset="0"/>
                <a:cs typeface="Calibri" pitchFamily="34" charset="0"/>
              </a:rPr>
              <a:t> </a:t>
            </a:r>
            <a:r>
              <a:rPr lang="de-DE" sz="1500" b="1" dirty="0">
                <a:latin typeface="Calibri" pitchFamily="34" charset="0"/>
                <a:cs typeface="Calibri" pitchFamily="34" charset="0"/>
              </a:rPr>
              <a:t>B</a:t>
            </a:r>
            <a:r>
              <a:rPr lang="de-DE" sz="1500" b="1" dirty="0" smtClean="0">
                <a:latin typeface="Calibri" pitchFamily="34" charset="0"/>
                <a:cs typeface="Calibri" pitchFamily="34" charset="0"/>
              </a:rPr>
              <a:t>ad </a:t>
            </a:r>
            <a:r>
              <a:rPr lang="de-DE" sz="1500" b="1" dirty="0">
                <a:latin typeface="Calibri" pitchFamily="34" charset="0"/>
                <a:cs typeface="Calibri" pitchFamily="34" charset="0"/>
              </a:rPr>
              <a:t>R</a:t>
            </a:r>
            <a:r>
              <a:rPr lang="de-DE" sz="1500" b="1" dirty="0" smtClean="0">
                <a:latin typeface="Calibri" pitchFamily="34" charset="0"/>
                <a:cs typeface="Calibri" pitchFamily="34" charset="0"/>
              </a:rPr>
              <a:t>eputation </a:t>
            </a:r>
            <a:r>
              <a:rPr lang="de-DE" sz="1500" b="1" dirty="0" err="1" smtClean="0">
                <a:latin typeface="Calibri" pitchFamily="34" charset="0"/>
                <a:cs typeface="Calibri" pitchFamily="34" charset="0"/>
              </a:rPr>
              <a:t>of</a:t>
            </a:r>
            <a:r>
              <a:rPr lang="de-DE" sz="1500" b="1" dirty="0" smtClean="0">
                <a:latin typeface="Calibri" pitchFamily="34" charset="0"/>
                <a:cs typeface="Calibri" pitchFamily="34" charset="0"/>
              </a:rPr>
              <a:t> </a:t>
            </a:r>
            <a:r>
              <a:rPr lang="de-DE" sz="1500" b="1" dirty="0" err="1" smtClean="0">
                <a:latin typeface="Calibri" pitchFamily="34" charset="0"/>
                <a:cs typeface="Calibri" pitchFamily="34" charset="0"/>
              </a:rPr>
              <a:t>Social</a:t>
            </a:r>
            <a:r>
              <a:rPr lang="de-DE" sz="1500" b="1" dirty="0" smtClean="0">
                <a:latin typeface="Calibri" pitchFamily="34" charset="0"/>
                <a:cs typeface="Calibri" pitchFamily="34" charset="0"/>
              </a:rPr>
              <a:t> Networks</a:t>
            </a:r>
            <a:r>
              <a:rPr lang="de-DE" sz="1500" dirty="0" smtClean="0">
                <a:latin typeface="Calibri" pitchFamily="34" charset="0"/>
                <a:cs typeface="Calibri" pitchFamily="34" charset="0"/>
              </a:rPr>
              <a:t>, </a:t>
            </a:r>
            <a:r>
              <a:rPr lang="de-DE" sz="1500" dirty="0" err="1" smtClean="0">
                <a:latin typeface="Calibri" pitchFamily="34" charset="0"/>
                <a:cs typeface="Calibri" pitchFamily="34" charset="0"/>
              </a:rPr>
              <a:t>that</a:t>
            </a:r>
            <a:r>
              <a:rPr lang="de-DE" sz="1500" dirty="0" smtClean="0">
                <a:latin typeface="Calibri" pitchFamily="34" charset="0"/>
                <a:cs typeface="Calibri" pitchFamily="34" charset="0"/>
              </a:rPr>
              <a:t> </a:t>
            </a:r>
            <a:r>
              <a:rPr lang="de-DE" sz="1500" dirty="0" err="1" smtClean="0">
                <a:latin typeface="Calibri" pitchFamily="34" charset="0"/>
                <a:cs typeface="Calibri" pitchFamily="34" charset="0"/>
              </a:rPr>
              <a:t>secretly</a:t>
            </a:r>
            <a:r>
              <a:rPr lang="de-DE" sz="1500" dirty="0" smtClean="0">
                <a:latin typeface="Calibri" pitchFamily="34" charset="0"/>
                <a:cs typeface="Calibri" pitchFamily="34" charset="0"/>
              </a:rPr>
              <a:t> </a:t>
            </a:r>
            <a:r>
              <a:rPr lang="de-DE" sz="1500" dirty="0" err="1" smtClean="0">
                <a:latin typeface="Calibri" pitchFamily="34" charset="0"/>
                <a:cs typeface="Calibri" pitchFamily="34" charset="0"/>
              </a:rPr>
              <a:t>collect</a:t>
            </a:r>
            <a:r>
              <a:rPr lang="de-DE" sz="1500" dirty="0" smtClean="0">
                <a:latin typeface="Calibri" pitchFamily="34" charset="0"/>
                <a:cs typeface="Calibri" pitchFamily="34" charset="0"/>
              </a:rPr>
              <a:t> </a:t>
            </a:r>
            <a:r>
              <a:rPr lang="de-DE" sz="1500" dirty="0" err="1" smtClean="0">
                <a:latin typeface="Calibri" pitchFamily="34" charset="0"/>
                <a:cs typeface="Calibri" pitchFamily="34" charset="0"/>
              </a:rPr>
              <a:t>Informations</a:t>
            </a:r>
            <a:r>
              <a:rPr lang="de-DE" sz="1500" dirty="0" smtClean="0">
                <a:latin typeface="Calibri" pitchFamily="34" charset="0"/>
                <a:cs typeface="Calibri" pitchFamily="34" charset="0"/>
              </a:rPr>
              <a:t> </a:t>
            </a:r>
            <a:r>
              <a:rPr lang="de-DE" sz="1500" dirty="0" err="1" smtClean="0">
                <a:latin typeface="Calibri" pitchFamily="34" charset="0"/>
                <a:cs typeface="Calibri" pitchFamily="34" charset="0"/>
              </a:rPr>
              <a:t>about</a:t>
            </a:r>
            <a:r>
              <a:rPr lang="de-DE" sz="1500" dirty="0" smtClean="0">
                <a:latin typeface="Calibri" pitchFamily="34" charset="0"/>
                <a:cs typeface="Calibri" pitchFamily="34" charset="0"/>
              </a:rPr>
              <a:t> </a:t>
            </a:r>
            <a:r>
              <a:rPr lang="de-DE" sz="1500" dirty="0" err="1" smtClean="0">
                <a:latin typeface="Calibri" pitchFamily="34" charset="0"/>
                <a:cs typeface="Calibri" pitchFamily="34" charset="0"/>
              </a:rPr>
              <a:t>our</a:t>
            </a:r>
            <a:r>
              <a:rPr lang="de-DE" sz="1500" dirty="0" smtClean="0">
                <a:latin typeface="Calibri" pitchFamily="34" charset="0"/>
                <a:cs typeface="Calibri" pitchFamily="34" charset="0"/>
              </a:rPr>
              <a:t> </a:t>
            </a:r>
            <a:r>
              <a:rPr lang="de-DE" sz="1500" dirty="0">
                <a:latin typeface="Calibri" pitchFamily="34" charset="0"/>
                <a:cs typeface="Calibri" pitchFamily="34" charset="0"/>
              </a:rPr>
              <a:t>L</a:t>
            </a:r>
            <a:r>
              <a:rPr lang="de-DE" sz="1500" dirty="0" smtClean="0">
                <a:latin typeface="Calibri" pitchFamily="34" charset="0"/>
                <a:cs typeface="Calibri" pitchFamily="34" charset="0"/>
              </a:rPr>
              <a:t>ife </a:t>
            </a:r>
            <a:r>
              <a:rPr lang="de-DE" sz="1500" dirty="0" err="1" smtClean="0">
                <a:latin typeface="Calibri" pitchFamily="34" charset="0"/>
                <a:cs typeface="Calibri" pitchFamily="34" charset="0"/>
              </a:rPr>
              <a:t>and</a:t>
            </a:r>
            <a:r>
              <a:rPr lang="de-DE" sz="1500" dirty="0" smtClean="0">
                <a:latin typeface="Calibri" pitchFamily="34" charset="0"/>
                <a:cs typeface="Calibri" pitchFamily="34" charset="0"/>
              </a:rPr>
              <a:t> </a:t>
            </a:r>
            <a:r>
              <a:rPr lang="de-DE" sz="1500" dirty="0">
                <a:latin typeface="Calibri" pitchFamily="34" charset="0"/>
                <a:cs typeface="Calibri" pitchFamily="34" charset="0"/>
              </a:rPr>
              <a:t>D</a:t>
            </a:r>
            <a:r>
              <a:rPr lang="de-DE" sz="1500" dirty="0" smtClean="0">
                <a:latin typeface="Calibri" pitchFamily="34" charset="0"/>
                <a:cs typeface="Calibri" pitchFamily="34" charset="0"/>
              </a:rPr>
              <a:t>isposition </a:t>
            </a:r>
            <a:r>
              <a:rPr lang="de-DE" sz="1500" dirty="0" err="1" smtClean="0">
                <a:latin typeface="Calibri" pitchFamily="34" charset="0"/>
                <a:cs typeface="Calibri" pitchFamily="34" charset="0"/>
              </a:rPr>
              <a:t>and</a:t>
            </a:r>
            <a:r>
              <a:rPr lang="de-DE" sz="1500" dirty="0" smtClean="0">
                <a:latin typeface="Calibri" pitchFamily="34" charset="0"/>
                <a:cs typeface="Calibri" pitchFamily="34" charset="0"/>
              </a:rPr>
              <a:t> </a:t>
            </a:r>
            <a:r>
              <a:rPr lang="de-DE" sz="1500" dirty="0" err="1" smtClean="0">
                <a:latin typeface="Calibri" pitchFamily="34" charset="0"/>
                <a:cs typeface="Calibri" pitchFamily="34" charset="0"/>
              </a:rPr>
              <a:t>sell</a:t>
            </a:r>
            <a:r>
              <a:rPr lang="de-DE" sz="1500" dirty="0" smtClean="0">
                <a:latin typeface="Calibri" pitchFamily="34" charset="0"/>
                <a:cs typeface="Calibri" pitchFamily="34" charset="0"/>
              </a:rPr>
              <a:t> </a:t>
            </a:r>
            <a:r>
              <a:rPr lang="de-DE" sz="1500" dirty="0" err="1" smtClean="0">
                <a:latin typeface="Calibri" pitchFamily="34" charset="0"/>
                <a:cs typeface="Calibri" pitchFamily="34" charset="0"/>
              </a:rPr>
              <a:t>them</a:t>
            </a:r>
            <a:r>
              <a:rPr lang="de-DE" sz="1500" dirty="0" smtClean="0">
                <a:latin typeface="Calibri" pitchFamily="34" charset="0"/>
                <a:cs typeface="Calibri" pitchFamily="34" charset="0"/>
              </a:rPr>
              <a:t> </a:t>
            </a:r>
            <a:r>
              <a:rPr lang="de-DE" sz="1500" dirty="0" err="1" smtClean="0">
                <a:latin typeface="Calibri" pitchFamily="34" charset="0"/>
                <a:cs typeface="Calibri" pitchFamily="34" charset="0"/>
              </a:rPr>
              <a:t>to</a:t>
            </a:r>
            <a:r>
              <a:rPr lang="de-DE" sz="1500" dirty="0" smtClean="0">
                <a:latin typeface="Calibri" pitchFamily="34" charset="0"/>
                <a:cs typeface="Calibri" pitchFamily="34" charset="0"/>
              </a:rPr>
              <a:t> </a:t>
            </a:r>
            <a:r>
              <a:rPr lang="de-DE" sz="1500" dirty="0" err="1" smtClean="0">
                <a:latin typeface="Calibri" pitchFamily="34" charset="0"/>
                <a:cs typeface="Calibri" pitchFamily="34" charset="0"/>
              </a:rPr>
              <a:t>who-knows-who</a:t>
            </a:r>
            <a:r>
              <a:rPr lang="de-DE" sz="1500" dirty="0" smtClean="0">
                <a:latin typeface="Calibri" pitchFamily="34" charset="0"/>
                <a:cs typeface="Calibri" pitchFamily="34" charset="0"/>
              </a:rPr>
              <a:t>,</a:t>
            </a:r>
            <a:endParaRPr lang="de-DE" sz="1500" dirty="0" smtClean="0">
              <a:latin typeface="Calibri" pitchFamily="34" charset="0"/>
              <a:cs typeface="Calibri" pitchFamily="34" charset="0"/>
            </a:endParaRPr>
          </a:p>
          <a:p>
            <a:pPr marL="285750" indent="-285750">
              <a:buFont typeface="Arial" pitchFamily="34" charset="0"/>
              <a:buChar char="•"/>
            </a:pPr>
            <a:r>
              <a:rPr lang="de-DE" sz="1500" dirty="0" err="1" smtClean="0">
                <a:latin typeface="Calibri" pitchFamily="34" charset="0"/>
                <a:cs typeface="Calibri" pitchFamily="34" charset="0"/>
              </a:rPr>
              <a:t>and</a:t>
            </a:r>
            <a:r>
              <a:rPr lang="de-DE" sz="1500" dirty="0" smtClean="0">
                <a:latin typeface="Calibri" pitchFamily="34" charset="0"/>
                <a:cs typeface="Calibri" pitchFamily="34" charset="0"/>
              </a:rPr>
              <a:t> </a:t>
            </a:r>
            <a:r>
              <a:rPr lang="de-DE" sz="1500" dirty="0" err="1" smtClean="0">
                <a:latin typeface="Calibri" pitchFamily="34" charset="0"/>
                <a:cs typeface="Calibri" pitchFamily="34" charset="0"/>
              </a:rPr>
              <a:t>that</a:t>
            </a:r>
            <a:r>
              <a:rPr lang="de-DE" sz="1500" dirty="0" smtClean="0">
                <a:latin typeface="Calibri" pitchFamily="34" charset="0"/>
                <a:cs typeface="Calibri" pitchFamily="34" charset="0"/>
              </a:rPr>
              <a:t> </a:t>
            </a:r>
            <a:r>
              <a:rPr lang="de-DE" sz="1500" dirty="0" err="1" smtClean="0">
                <a:latin typeface="Calibri" pitchFamily="34" charset="0"/>
                <a:cs typeface="Calibri" pitchFamily="34" charset="0"/>
              </a:rPr>
              <a:t>especially</a:t>
            </a:r>
            <a:r>
              <a:rPr lang="de-DE" sz="1500" dirty="0" smtClean="0">
                <a:latin typeface="Calibri" pitchFamily="34" charset="0"/>
                <a:cs typeface="Calibri" pitchFamily="34" charset="0"/>
              </a:rPr>
              <a:t> </a:t>
            </a:r>
            <a:r>
              <a:rPr lang="de-DE" sz="1500" dirty="0" err="1" smtClean="0">
                <a:latin typeface="Calibri" pitchFamily="34" charset="0"/>
                <a:cs typeface="Calibri" pitchFamily="34" charset="0"/>
              </a:rPr>
              <a:t>the</a:t>
            </a:r>
            <a:r>
              <a:rPr lang="de-DE" sz="1500" dirty="0" smtClean="0">
                <a:latin typeface="Calibri" pitchFamily="34" charset="0"/>
                <a:cs typeface="Calibri" pitchFamily="34" charset="0"/>
              </a:rPr>
              <a:t> </a:t>
            </a:r>
            <a:r>
              <a:rPr lang="de-DE" sz="1500" dirty="0" err="1" smtClean="0">
                <a:latin typeface="Calibri" pitchFamily="34" charset="0"/>
                <a:cs typeface="Calibri" pitchFamily="34" charset="0"/>
              </a:rPr>
              <a:t>Scientists</a:t>
            </a:r>
            <a:r>
              <a:rPr lang="de-DE" sz="1500" dirty="0" smtClean="0">
                <a:latin typeface="Calibri" pitchFamily="34" charset="0"/>
                <a:cs typeface="Calibri" pitchFamily="34" charset="0"/>
              </a:rPr>
              <a:t> </a:t>
            </a:r>
            <a:r>
              <a:rPr lang="de-DE" sz="1500" dirty="0" err="1" smtClean="0">
                <a:latin typeface="Calibri" pitchFamily="34" charset="0"/>
                <a:cs typeface="Calibri" pitchFamily="34" charset="0"/>
              </a:rPr>
              <a:t>Profiles</a:t>
            </a:r>
            <a:r>
              <a:rPr lang="de-DE" sz="1500" dirty="0" smtClean="0">
                <a:latin typeface="Calibri" pitchFamily="34" charset="0"/>
                <a:cs typeface="Calibri" pitchFamily="34" charset="0"/>
              </a:rPr>
              <a:t> </a:t>
            </a:r>
            <a:r>
              <a:rPr lang="de-DE" sz="1500" dirty="0" err="1" smtClean="0">
                <a:latin typeface="Calibri" pitchFamily="34" charset="0"/>
                <a:cs typeface="Calibri" pitchFamily="34" charset="0"/>
              </a:rPr>
              <a:t>of</a:t>
            </a:r>
            <a:r>
              <a:rPr lang="de-DE" sz="1500" dirty="0" smtClean="0">
                <a:latin typeface="Calibri" pitchFamily="34" charset="0"/>
                <a:cs typeface="Calibri" pitchFamily="34" charset="0"/>
              </a:rPr>
              <a:t> CRI-Systems </a:t>
            </a:r>
            <a:r>
              <a:rPr lang="de-DE" sz="1500" dirty="0" err="1" smtClean="0">
                <a:latin typeface="Calibri" pitchFamily="34" charset="0"/>
                <a:cs typeface="Calibri" pitchFamily="34" charset="0"/>
              </a:rPr>
              <a:t>are</a:t>
            </a:r>
            <a:r>
              <a:rPr lang="de-DE" sz="1500" dirty="0" smtClean="0">
                <a:latin typeface="Calibri" pitchFamily="34" charset="0"/>
                <a:cs typeface="Calibri" pitchFamily="34" charset="0"/>
              </a:rPr>
              <a:t> </a:t>
            </a:r>
            <a:r>
              <a:rPr lang="de-DE" sz="1500" dirty="0" err="1" smtClean="0">
                <a:latin typeface="Calibri" pitchFamily="34" charset="0"/>
                <a:cs typeface="Calibri" pitchFamily="34" charset="0"/>
              </a:rPr>
              <a:t>quite</a:t>
            </a:r>
            <a:r>
              <a:rPr lang="de-DE" sz="1500" dirty="0" smtClean="0">
                <a:latin typeface="Calibri" pitchFamily="34" charset="0"/>
                <a:cs typeface="Calibri" pitchFamily="34" charset="0"/>
              </a:rPr>
              <a:t> </a:t>
            </a:r>
            <a:r>
              <a:rPr lang="de-DE" sz="1500" dirty="0" err="1" smtClean="0">
                <a:latin typeface="Calibri" pitchFamily="34" charset="0"/>
                <a:cs typeface="Calibri" pitchFamily="34" charset="0"/>
              </a:rPr>
              <a:t>similar</a:t>
            </a:r>
            <a:r>
              <a:rPr lang="de-DE" sz="1500" dirty="0" smtClean="0">
                <a:latin typeface="Calibri" pitchFamily="34" charset="0"/>
                <a:cs typeface="Calibri" pitchFamily="34" charset="0"/>
              </a:rPr>
              <a:t> </a:t>
            </a:r>
            <a:r>
              <a:rPr lang="de-DE" sz="1500" dirty="0" err="1" smtClean="0">
                <a:latin typeface="Calibri" pitchFamily="34" charset="0"/>
                <a:cs typeface="Calibri" pitchFamily="34" charset="0"/>
              </a:rPr>
              <a:t>to</a:t>
            </a:r>
            <a:r>
              <a:rPr lang="de-DE" sz="1500" dirty="0" smtClean="0">
                <a:latin typeface="Calibri" pitchFamily="34" charset="0"/>
                <a:cs typeface="Calibri" pitchFamily="34" charset="0"/>
              </a:rPr>
              <a:t>.</a:t>
            </a:r>
          </a:p>
        </p:txBody>
      </p:sp>
      <p:sp>
        <p:nvSpPr>
          <p:cNvPr id="23" name="Textfeld 22"/>
          <p:cNvSpPr txBox="1"/>
          <p:nvPr/>
        </p:nvSpPr>
        <p:spPr>
          <a:xfrm>
            <a:off x="2051720" y="3428211"/>
            <a:ext cx="6840760" cy="1246495"/>
          </a:xfrm>
          <a:prstGeom prst="rect">
            <a:avLst/>
          </a:prstGeom>
          <a:solidFill>
            <a:schemeClr val="bg1">
              <a:lumMod val="85000"/>
            </a:schemeClr>
          </a:solidFill>
        </p:spPr>
        <p:txBody>
          <a:bodyPr wrap="square" rtlCol="0">
            <a:spAutoFit/>
          </a:bodyPr>
          <a:lstStyle/>
          <a:p>
            <a:pPr marL="285750" indent="-285750">
              <a:buFont typeface="Arial" pitchFamily="34" charset="0"/>
              <a:buChar char="•"/>
            </a:pPr>
            <a:r>
              <a:rPr lang="de-DE" sz="1500" dirty="0" smtClean="0">
                <a:latin typeface="Calibri" pitchFamily="34" charset="0"/>
                <a:cs typeface="Calibri" pitchFamily="34" charset="0"/>
              </a:rPr>
              <a:t>The </a:t>
            </a:r>
            <a:r>
              <a:rPr lang="de-DE" sz="1500" dirty="0" err="1" smtClean="0">
                <a:latin typeface="Calibri" pitchFamily="34" charset="0"/>
                <a:cs typeface="Calibri" pitchFamily="34" charset="0"/>
              </a:rPr>
              <a:t>currently</a:t>
            </a:r>
            <a:r>
              <a:rPr lang="de-DE" sz="1500" dirty="0" smtClean="0">
                <a:latin typeface="Calibri" pitchFamily="34" charset="0"/>
                <a:cs typeface="Calibri" pitchFamily="34" charset="0"/>
              </a:rPr>
              <a:t> </a:t>
            </a:r>
            <a:r>
              <a:rPr lang="de-DE" sz="1500" b="1" dirty="0">
                <a:latin typeface="Calibri" pitchFamily="34" charset="0"/>
                <a:cs typeface="Calibri" pitchFamily="34" charset="0"/>
              </a:rPr>
              <a:t>B</a:t>
            </a:r>
            <a:r>
              <a:rPr lang="de-DE" sz="1500" b="1" dirty="0" smtClean="0">
                <a:latin typeface="Calibri" pitchFamily="34" charset="0"/>
                <a:cs typeface="Calibri" pitchFamily="34" charset="0"/>
              </a:rPr>
              <a:t>ad </a:t>
            </a:r>
            <a:r>
              <a:rPr lang="de-DE" sz="1500" b="1" dirty="0">
                <a:latin typeface="Calibri" pitchFamily="34" charset="0"/>
                <a:cs typeface="Calibri" pitchFamily="34" charset="0"/>
              </a:rPr>
              <a:t>R</a:t>
            </a:r>
            <a:r>
              <a:rPr lang="de-DE" sz="1500" b="1" dirty="0" smtClean="0">
                <a:latin typeface="Calibri" pitchFamily="34" charset="0"/>
                <a:cs typeface="Calibri" pitchFamily="34" charset="0"/>
              </a:rPr>
              <a:t>eputation </a:t>
            </a:r>
            <a:r>
              <a:rPr lang="de-DE" sz="1500" b="1" dirty="0" err="1" smtClean="0">
                <a:latin typeface="Calibri" pitchFamily="34" charset="0"/>
                <a:cs typeface="Calibri" pitchFamily="34" charset="0"/>
              </a:rPr>
              <a:t>of</a:t>
            </a:r>
            <a:r>
              <a:rPr lang="de-DE" sz="1500" b="1" dirty="0" smtClean="0">
                <a:latin typeface="Calibri" pitchFamily="34" charset="0"/>
                <a:cs typeface="Calibri" pitchFamily="34" charset="0"/>
              </a:rPr>
              <a:t> Companies </a:t>
            </a:r>
            <a:r>
              <a:rPr lang="de-DE" sz="1500" b="1" dirty="0" err="1" smtClean="0">
                <a:latin typeface="Calibri" pitchFamily="34" charset="0"/>
                <a:cs typeface="Calibri" pitchFamily="34" charset="0"/>
              </a:rPr>
              <a:t>like</a:t>
            </a:r>
            <a:r>
              <a:rPr lang="de-DE" sz="1500" b="1" dirty="0" smtClean="0">
                <a:latin typeface="Calibri" pitchFamily="34" charset="0"/>
                <a:cs typeface="Calibri" pitchFamily="34" charset="0"/>
              </a:rPr>
              <a:t> Google</a:t>
            </a:r>
            <a:r>
              <a:rPr lang="de-DE" sz="1500" dirty="0" smtClean="0">
                <a:latin typeface="Calibri" pitchFamily="34" charset="0"/>
                <a:cs typeface="Calibri" pitchFamily="34" charset="0"/>
              </a:rPr>
              <a:t>, </a:t>
            </a:r>
            <a:r>
              <a:rPr lang="de-DE" sz="1500" dirty="0" err="1" smtClean="0">
                <a:latin typeface="Calibri" pitchFamily="34" charset="0"/>
                <a:cs typeface="Calibri" pitchFamily="34" charset="0"/>
              </a:rPr>
              <a:t>that</a:t>
            </a:r>
            <a:r>
              <a:rPr lang="de-DE" sz="1500" dirty="0" smtClean="0">
                <a:latin typeface="Calibri" pitchFamily="34" charset="0"/>
                <a:cs typeface="Calibri" pitchFamily="34" charset="0"/>
              </a:rPr>
              <a:t> </a:t>
            </a:r>
            <a:r>
              <a:rPr lang="de-DE" sz="1500" dirty="0" err="1" smtClean="0">
                <a:latin typeface="Calibri" pitchFamily="34" charset="0"/>
                <a:cs typeface="Calibri" pitchFamily="34" charset="0"/>
              </a:rPr>
              <a:t>secretly</a:t>
            </a:r>
            <a:r>
              <a:rPr lang="de-DE" sz="1500" dirty="0" smtClean="0">
                <a:latin typeface="Calibri" pitchFamily="34" charset="0"/>
                <a:cs typeface="Calibri" pitchFamily="34" charset="0"/>
              </a:rPr>
              <a:t> </a:t>
            </a:r>
            <a:r>
              <a:rPr lang="de-DE" sz="1500" dirty="0" err="1" smtClean="0">
                <a:latin typeface="Calibri" pitchFamily="34" charset="0"/>
                <a:cs typeface="Calibri" pitchFamily="34" charset="0"/>
              </a:rPr>
              <a:t>track</a:t>
            </a:r>
            <a:r>
              <a:rPr lang="de-DE" sz="1500" dirty="0" smtClean="0">
                <a:latin typeface="Calibri" pitchFamily="34" charset="0"/>
                <a:cs typeface="Calibri" pitchFamily="34" charset="0"/>
              </a:rPr>
              <a:t> </a:t>
            </a:r>
            <a:r>
              <a:rPr lang="de-DE" sz="1500" dirty="0" err="1" smtClean="0">
                <a:latin typeface="Calibri" pitchFamily="34" charset="0"/>
                <a:cs typeface="Calibri" pitchFamily="34" charset="0"/>
              </a:rPr>
              <a:t>us</a:t>
            </a:r>
            <a:r>
              <a:rPr lang="de-DE" sz="1500" dirty="0" smtClean="0">
                <a:latin typeface="Calibri" pitchFamily="34" charset="0"/>
                <a:cs typeface="Calibri" pitchFamily="34" charset="0"/>
              </a:rPr>
              <a:t> </a:t>
            </a:r>
            <a:r>
              <a:rPr lang="de-DE" sz="1500" dirty="0" err="1" smtClean="0">
                <a:latin typeface="Calibri" pitchFamily="34" charset="0"/>
                <a:cs typeface="Calibri" pitchFamily="34" charset="0"/>
              </a:rPr>
              <a:t>surfing</a:t>
            </a:r>
            <a:r>
              <a:rPr lang="de-DE" sz="1500" dirty="0" smtClean="0">
                <a:latin typeface="Calibri" pitchFamily="34" charset="0"/>
                <a:cs typeface="Calibri" pitchFamily="34" charset="0"/>
              </a:rPr>
              <a:t> in </a:t>
            </a:r>
            <a:r>
              <a:rPr lang="de-DE" sz="1500" dirty="0" err="1" smtClean="0">
                <a:latin typeface="Calibri" pitchFamily="34" charset="0"/>
                <a:cs typeface="Calibri" pitchFamily="34" charset="0"/>
              </a:rPr>
              <a:t>the</a:t>
            </a:r>
            <a:r>
              <a:rPr lang="de-DE" sz="1500" dirty="0" smtClean="0">
                <a:latin typeface="Calibri" pitchFamily="34" charset="0"/>
                <a:cs typeface="Calibri" pitchFamily="34" charset="0"/>
              </a:rPr>
              <a:t> Internet </a:t>
            </a:r>
            <a:r>
              <a:rPr lang="de-DE" sz="1500" dirty="0" err="1" smtClean="0">
                <a:latin typeface="Calibri" pitchFamily="34" charset="0"/>
                <a:cs typeface="Calibri" pitchFamily="34" charset="0"/>
              </a:rPr>
              <a:t>or</a:t>
            </a:r>
            <a:r>
              <a:rPr lang="de-DE" sz="1500" dirty="0" smtClean="0">
                <a:latin typeface="Calibri" pitchFamily="34" charset="0"/>
                <a:cs typeface="Calibri" pitchFamily="34" charset="0"/>
              </a:rPr>
              <a:t> </a:t>
            </a:r>
            <a:r>
              <a:rPr lang="de-DE" sz="1500" dirty="0" err="1" smtClean="0">
                <a:latin typeface="Calibri" pitchFamily="34" charset="0"/>
                <a:cs typeface="Calibri" pitchFamily="34" charset="0"/>
              </a:rPr>
              <a:t>using</a:t>
            </a:r>
            <a:r>
              <a:rPr lang="de-DE" sz="1500" dirty="0" smtClean="0">
                <a:latin typeface="Calibri" pitchFamily="34" charset="0"/>
                <a:cs typeface="Calibri" pitchFamily="34" charset="0"/>
              </a:rPr>
              <a:t> Google-Products </a:t>
            </a:r>
            <a:r>
              <a:rPr lang="de-DE" sz="1500" dirty="0" err="1" smtClean="0">
                <a:latin typeface="Calibri" pitchFamily="34" charset="0"/>
                <a:cs typeface="Calibri" pitchFamily="34" charset="0"/>
              </a:rPr>
              <a:t>like</a:t>
            </a:r>
            <a:r>
              <a:rPr lang="de-DE" sz="1500" dirty="0" smtClean="0">
                <a:latin typeface="Calibri" pitchFamily="34" charset="0"/>
                <a:cs typeface="Calibri" pitchFamily="34" charset="0"/>
              </a:rPr>
              <a:t> Google+ </a:t>
            </a:r>
            <a:r>
              <a:rPr lang="de-DE" sz="1500" dirty="0" err="1" smtClean="0">
                <a:latin typeface="Calibri" pitchFamily="34" charset="0"/>
                <a:cs typeface="Calibri" pitchFamily="34" charset="0"/>
              </a:rPr>
              <a:t>and</a:t>
            </a:r>
            <a:r>
              <a:rPr lang="de-DE" sz="1500" dirty="0" smtClean="0">
                <a:latin typeface="Calibri" pitchFamily="34" charset="0"/>
                <a:cs typeface="Calibri" pitchFamily="34" charset="0"/>
              </a:rPr>
              <a:t> Google-Mail </a:t>
            </a:r>
            <a:r>
              <a:rPr lang="de-DE" sz="1500" dirty="0" err="1" smtClean="0">
                <a:latin typeface="Calibri" pitchFamily="34" charset="0"/>
                <a:cs typeface="Calibri" pitchFamily="34" charset="0"/>
              </a:rPr>
              <a:t>and</a:t>
            </a:r>
            <a:r>
              <a:rPr lang="de-DE" sz="1500" dirty="0" smtClean="0">
                <a:latin typeface="Calibri" pitchFamily="34" charset="0"/>
                <a:cs typeface="Calibri" pitchFamily="34" charset="0"/>
              </a:rPr>
              <a:t> </a:t>
            </a:r>
            <a:r>
              <a:rPr lang="de-DE" sz="1500" dirty="0" err="1" smtClean="0">
                <a:latin typeface="Calibri" pitchFamily="34" charset="0"/>
                <a:cs typeface="Calibri" pitchFamily="34" charset="0"/>
              </a:rPr>
              <a:t>sell</a:t>
            </a:r>
            <a:r>
              <a:rPr lang="de-DE" sz="1500" dirty="0" smtClean="0">
                <a:latin typeface="Calibri" pitchFamily="34" charset="0"/>
                <a:cs typeface="Calibri" pitchFamily="34" charset="0"/>
              </a:rPr>
              <a:t> </a:t>
            </a:r>
            <a:r>
              <a:rPr lang="de-DE" sz="1500" dirty="0" err="1" smtClean="0">
                <a:latin typeface="Calibri" pitchFamily="34" charset="0"/>
                <a:cs typeface="Calibri" pitchFamily="34" charset="0"/>
              </a:rPr>
              <a:t>these</a:t>
            </a:r>
            <a:r>
              <a:rPr lang="de-DE" sz="1500" dirty="0" smtClean="0">
                <a:latin typeface="Calibri" pitchFamily="34" charset="0"/>
                <a:cs typeface="Calibri" pitchFamily="34" charset="0"/>
              </a:rPr>
              <a:t> </a:t>
            </a:r>
            <a:r>
              <a:rPr lang="de-DE" sz="1500" dirty="0" err="1" smtClean="0">
                <a:latin typeface="Calibri" pitchFamily="34" charset="0"/>
                <a:cs typeface="Calibri" pitchFamily="34" charset="0"/>
              </a:rPr>
              <a:t>Informations</a:t>
            </a:r>
            <a:r>
              <a:rPr lang="de-DE" sz="1500" dirty="0" smtClean="0">
                <a:latin typeface="Calibri" pitchFamily="34" charset="0"/>
                <a:cs typeface="Calibri" pitchFamily="34" charset="0"/>
              </a:rPr>
              <a:t> </a:t>
            </a:r>
            <a:r>
              <a:rPr lang="de-DE" sz="1500" dirty="0" err="1" smtClean="0">
                <a:latin typeface="Calibri" pitchFamily="34" charset="0"/>
                <a:cs typeface="Calibri" pitchFamily="34" charset="0"/>
              </a:rPr>
              <a:t>to</a:t>
            </a:r>
            <a:r>
              <a:rPr lang="de-DE" sz="1500" dirty="0" smtClean="0">
                <a:latin typeface="Calibri" pitchFamily="34" charset="0"/>
                <a:cs typeface="Calibri" pitchFamily="34" charset="0"/>
              </a:rPr>
              <a:t> </a:t>
            </a:r>
            <a:r>
              <a:rPr lang="de-DE" sz="1500" dirty="0" err="1" smtClean="0">
                <a:latin typeface="Calibri" pitchFamily="34" charset="0"/>
                <a:cs typeface="Calibri" pitchFamily="34" charset="0"/>
              </a:rPr>
              <a:t>who-knows-who</a:t>
            </a:r>
            <a:r>
              <a:rPr lang="de-DE" sz="1500" dirty="0" smtClean="0">
                <a:latin typeface="Calibri" pitchFamily="34" charset="0"/>
                <a:cs typeface="Calibri" pitchFamily="34" charset="0"/>
              </a:rPr>
              <a:t>, </a:t>
            </a:r>
            <a:endParaRPr lang="de-DE" sz="1500" dirty="0" smtClean="0">
              <a:latin typeface="Calibri" pitchFamily="34" charset="0"/>
              <a:cs typeface="Calibri" pitchFamily="34" charset="0"/>
            </a:endParaRPr>
          </a:p>
          <a:p>
            <a:pPr marL="285750" indent="-285750">
              <a:buFont typeface="Arial" pitchFamily="34" charset="0"/>
              <a:buChar char="•"/>
            </a:pPr>
            <a:r>
              <a:rPr lang="de-DE" sz="1500" dirty="0" err="1">
                <a:latin typeface="Calibri" pitchFamily="34" charset="0"/>
                <a:cs typeface="Calibri" pitchFamily="34" charset="0"/>
              </a:rPr>
              <a:t>a</a:t>
            </a:r>
            <a:r>
              <a:rPr lang="de-DE" sz="1500" dirty="0" err="1" smtClean="0">
                <a:latin typeface="Calibri" pitchFamily="34" charset="0"/>
                <a:cs typeface="Calibri" pitchFamily="34" charset="0"/>
              </a:rPr>
              <a:t>nd</a:t>
            </a:r>
            <a:r>
              <a:rPr lang="de-DE" sz="1500" dirty="0" smtClean="0">
                <a:latin typeface="Calibri" pitchFamily="34" charset="0"/>
                <a:cs typeface="Calibri" pitchFamily="34" charset="0"/>
              </a:rPr>
              <a:t> </a:t>
            </a:r>
            <a:r>
              <a:rPr lang="de-DE" sz="1500" dirty="0" err="1" smtClean="0">
                <a:latin typeface="Calibri" pitchFamily="34" charset="0"/>
                <a:cs typeface="Calibri" pitchFamily="34" charset="0"/>
              </a:rPr>
              <a:t>that</a:t>
            </a:r>
            <a:r>
              <a:rPr lang="de-DE" sz="1500" dirty="0" smtClean="0">
                <a:latin typeface="Calibri" pitchFamily="34" charset="0"/>
                <a:cs typeface="Calibri" pitchFamily="34" charset="0"/>
              </a:rPr>
              <a:t> </a:t>
            </a:r>
            <a:r>
              <a:rPr lang="de-DE" sz="1500" dirty="0" err="1" smtClean="0">
                <a:latin typeface="Calibri" pitchFamily="34" charset="0"/>
                <a:cs typeface="Calibri" pitchFamily="34" charset="0"/>
              </a:rPr>
              <a:t>especially</a:t>
            </a:r>
            <a:r>
              <a:rPr lang="de-DE" sz="1500" dirty="0" smtClean="0">
                <a:latin typeface="Calibri" pitchFamily="34" charset="0"/>
                <a:cs typeface="Calibri" pitchFamily="34" charset="0"/>
              </a:rPr>
              <a:t> </a:t>
            </a:r>
            <a:r>
              <a:rPr lang="de-DE" sz="1500" dirty="0" err="1" smtClean="0">
                <a:latin typeface="Calibri" pitchFamily="34" charset="0"/>
                <a:cs typeface="Calibri" pitchFamily="34" charset="0"/>
              </a:rPr>
              <a:t>the</a:t>
            </a:r>
            <a:r>
              <a:rPr lang="de-DE" sz="1500" dirty="0" smtClean="0">
                <a:latin typeface="Calibri" pitchFamily="34" charset="0"/>
                <a:cs typeface="Calibri" pitchFamily="34" charset="0"/>
              </a:rPr>
              <a:t> </a:t>
            </a:r>
            <a:r>
              <a:rPr lang="de-DE" sz="1500" dirty="0" err="1" smtClean="0">
                <a:latin typeface="Calibri" pitchFamily="34" charset="0"/>
                <a:cs typeface="Calibri" pitchFamily="34" charset="0"/>
              </a:rPr>
              <a:t>automated</a:t>
            </a:r>
            <a:r>
              <a:rPr lang="de-DE" sz="1500" dirty="0" smtClean="0">
                <a:latin typeface="Calibri" pitchFamily="34" charset="0"/>
                <a:cs typeface="Calibri" pitchFamily="34" charset="0"/>
              </a:rPr>
              <a:t> Import </a:t>
            </a:r>
            <a:r>
              <a:rPr lang="de-DE" sz="1500" dirty="0" err="1" smtClean="0">
                <a:latin typeface="Calibri" pitchFamily="34" charset="0"/>
                <a:cs typeface="Calibri" pitchFamily="34" charset="0"/>
              </a:rPr>
              <a:t>of</a:t>
            </a:r>
            <a:r>
              <a:rPr lang="de-DE" sz="1500" dirty="0" smtClean="0">
                <a:latin typeface="Calibri" pitchFamily="34" charset="0"/>
                <a:cs typeface="Calibri" pitchFamily="34" charset="0"/>
              </a:rPr>
              <a:t> Data </a:t>
            </a:r>
            <a:r>
              <a:rPr lang="de-DE" sz="1500" dirty="0" err="1" smtClean="0">
                <a:latin typeface="Calibri" pitchFamily="34" charset="0"/>
                <a:cs typeface="Calibri" pitchFamily="34" charset="0"/>
              </a:rPr>
              <a:t>from</a:t>
            </a:r>
            <a:r>
              <a:rPr lang="de-DE" sz="1500" dirty="0" smtClean="0">
                <a:latin typeface="Calibri" pitchFamily="34" charset="0"/>
                <a:cs typeface="Calibri" pitchFamily="34" charset="0"/>
              </a:rPr>
              <a:t> </a:t>
            </a:r>
            <a:r>
              <a:rPr lang="de-DE" sz="1500" dirty="0" err="1" smtClean="0">
                <a:latin typeface="Calibri" pitchFamily="34" charset="0"/>
                <a:cs typeface="Calibri" pitchFamily="34" charset="0"/>
              </a:rPr>
              <a:t>external</a:t>
            </a:r>
            <a:r>
              <a:rPr lang="de-DE" sz="1500" dirty="0" smtClean="0">
                <a:latin typeface="Calibri" pitchFamily="34" charset="0"/>
                <a:cs typeface="Calibri" pitchFamily="34" charset="0"/>
              </a:rPr>
              <a:t> </a:t>
            </a:r>
            <a:r>
              <a:rPr lang="de-DE" sz="1500" dirty="0" err="1" smtClean="0">
                <a:latin typeface="Calibri" pitchFamily="34" charset="0"/>
                <a:cs typeface="Calibri" pitchFamily="34" charset="0"/>
              </a:rPr>
              <a:t>Sources</a:t>
            </a:r>
            <a:r>
              <a:rPr lang="de-DE" sz="1500" dirty="0" smtClean="0">
                <a:latin typeface="Calibri" pitchFamily="34" charset="0"/>
                <a:cs typeface="Calibri" pitchFamily="34" charset="0"/>
              </a:rPr>
              <a:t> </a:t>
            </a:r>
            <a:r>
              <a:rPr lang="de-DE" sz="1500" dirty="0" err="1" smtClean="0">
                <a:latin typeface="Calibri" pitchFamily="34" charset="0"/>
                <a:cs typeface="Calibri" pitchFamily="34" charset="0"/>
              </a:rPr>
              <a:t>and</a:t>
            </a:r>
            <a:r>
              <a:rPr lang="de-DE" sz="1500" dirty="0" smtClean="0">
                <a:latin typeface="Calibri" pitchFamily="34" charset="0"/>
                <a:cs typeface="Calibri" pitchFamily="34" charset="0"/>
              </a:rPr>
              <a:t> </a:t>
            </a:r>
            <a:r>
              <a:rPr lang="de-DE" sz="1500" dirty="0" err="1" smtClean="0">
                <a:latin typeface="Calibri" pitchFamily="34" charset="0"/>
                <a:cs typeface="Calibri" pitchFamily="34" charset="0"/>
              </a:rPr>
              <a:t>the</a:t>
            </a:r>
            <a:r>
              <a:rPr lang="de-DE" sz="1500" dirty="0" smtClean="0">
                <a:latin typeface="Calibri" pitchFamily="34" charset="0"/>
                <a:cs typeface="Calibri" pitchFamily="34" charset="0"/>
              </a:rPr>
              <a:t> intelligent Mapping </a:t>
            </a:r>
            <a:r>
              <a:rPr lang="de-DE" sz="1500" dirty="0" err="1" smtClean="0">
                <a:latin typeface="Calibri" pitchFamily="34" charset="0"/>
                <a:cs typeface="Calibri" pitchFamily="34" charset="0"/>
              </a:rPr>
              <a:t>to</a:t>
            </a:r>
            <a:r>
              <a:rPr lang="de-DE" sz="1500" dirty="0" smtClean="0">
                <a:latin typeface="Calibri" pitchFamily="34" charset="0"/>
                <a:cs typeface="Calibri" pitchFamily="34" charset="0"/>
              </a:rPr>
              <a:t> </a:t>
            </a:r>
            <a:r>
              <a:rPr lang="de-DE" sz="1500" dirty="0" err="1" smtClean="0">
                <a:latin typeface="Calibri" pitchFamily="34" charset="0"/>
                <a:cs typeface="Calibri" pitchFamily="34" charset="0"/>
              </a:rPr>
              <a:t>Persons</a:t>
            </a:r>
            <a:r>
              <a:rPr lang="de-DE" sz="1500" dirty="0" smtClean="0">
                <a:latin typeface="Calibri" pitchFamily="34" charset="0"/>
                <a:cs typeface="Calibri" pitchFamily="34" charset="0"/>
              </a:rPr>
              <a:t> </a:t>
            </a:r>
            <a:r>
              <a:rPr lang="de-DE" sz="1500" dirty="0" err="1" smtClean="0">
                <a:latin typeface="Calibri" pitchFamily="34" charset="0"/>
                <a:cs typeface="Calibri" pitchFamily="34" charset="0"/>
              </a:rPr>
              <a:t>reminds</a:t>
            </a:r>
            <a:r>
              <a:rPr lang="de-DE" sz="1500" dirty="0" smtClean="0">
                <a:latin typeface="Calibri" pitchFamily="34" charset="0"/>
                <a:cs typeface="Calibri" pitchFamily="34" charset="0"/>
              </a:rPr>
              <a:t> </a:t>
            </a:r>
            <a:r>
              <a:rPr lang="de-DE" sz="1500" dirty="0" err="1" smtClean="0">
                <a:latin typeface="Calibri" pitchFamily="34" charset="0"/>
                <a:cs typeface="Calibri" pitchFamily="34" charset="0"/>
              </a:rPr>
              <a:t>of</a:t>
            </a:r>
            <a:r>
              <a:rPr lang="de-DE" sz="1500" dirty="0" smtClean="0">
                <a:latin typeface="Calibri" pitchFamily="34" charset="0"/>
                <a:cs typeface="Calibri" pitchFamily="34" charset="0"/>
              </a:rPr>
              <a:t>.</a:t>
            </a:r>
          </a:p>
        </p:txBody>
      </p:sp>
      <p:sp>
        <p:nvSpPr>
          <p:cNvPr id="24" name="Textfeld 23"/>
          <p:cNvSpPr txBox="1"/>
          <p:nvPr/>
        </p:nvSpPr>
        <p:spPr>
          <a:xfrm>
            <a:off x="2051720" y="4998833"/>
            <a:ext cx="6840760" cy="1246495"/>
          </a:xfrm>
          <a:prstGeom prst="rect">
            <a:avLst/>
          </a:prstGeom>
          <a:solidFill>
            <a:schemeClr val="bg1">
              <a:lumMod val="85000"/>
            </a:schemeClr>
          </a:solidFill>
        </p:spPr>
        <p:txBody>
          <a:bodyPr wrap="square" rtlCol="0">
            <a:spAutoFit/>
          </a:bodyPr>
          <a:lstStyle/>
          <a:p>
            <a:pPr marL="285750" indent="-285750">
              <a:buFont typeface="Arial" pitchFamily="34" charset="0"/>
              <a:buChar char="•"/>
            </a:pPr>
            <a:r>
              <a:rPr lang="de-DE" sz="1500" b="1" dirty="0" err="1" smtClean="0">
                <a:latin typeface="Calibri" pitchFamily="34" charset="0"/>
                <a:cs typeface="Calibri" pitchFamily="34" charset="0"/>
              </a:rPr>
              <a:t>Distrust</a:t>
            </a:r>
            <a:r>
              <a:rPr lang="de-DE" sz="1500" b="1" dirty="0" smtClean="0">
                <a:latin typeface="Calibri" pitchFamily="34" charset="0"/>
                <a:cs typeface="Calibri" pitchFamily="34" charset="0"/>
              </a:rPr>
              <a:t> in </a:t>
            </a:r>
            <a:r>
              <a:rPr lang="de-DE" sz="1500" b="1" dirty="0" smtClean="0">
                <a:latin typeface="Calibri" pitchFamily="34" charset="0"/>
                <a:cs typeface="Calibri" pitchFamily="34" charset="0"/>
              </a:rPr>
              <a:t>THEM</a:t>
            </a:r>
            <a:r>
              <a:rPr lang="de-DE" sz="1500" b="1" dirty="0" smtClean="0">
                <a:latin typeface="Calibri" pitchFamily="34" charset="0"/>
                <a:cs typeface="Calibri" pitchFamily="34" charset="0"/>
              </a:rPr>
              <a:t> </a:t>
            </a:r>
            <a:r>
              <a:rPr lang="de-DE" sz="1500" b="1" dirty="0" smtClean="0">
                <a:latin typeface="Calibri" pitchFamily="34" charset="0"/>
                <a:cs typeface="Calibri" pitchFamily="34" charset="0"/>
              </a:rPr>
              <a:t>in </a:t>
            </a:r>
            <a:r>
              <a:rPr lang="de-DE" sz="1500" b="1" dirty="0" err="1" smtClean="0">
                <a:latin typeface="Calibri" pitchFamily="34" charset="0"/>
                <a:cs typeface="Calibri" pitchFamily="34" charset="0"/>
              </a:rPr>
              <a:t>Supervisory</a:t>
            </a:r>
            <a:r>
              <a:rPr lang="de-DE" sz="1500" b="1" dirty="0" smtClean="0">
                <a:latin typeface="Calibri" pitchFamily="34" charset="0"/>
                <a:cs typeface="Calibri" pitchFamily="34" charset="0"/>
              </a:rPr>
              <a:t> </a:t>
            </a:r>
            <a:r>
              <a:rPr lang="de-DE" sz="1500" b="1" dirty="0" smtClean="0">
                <a:latin typeface="Calibri" pitchFamily="34" charset="0"/>
                <a:cs typeface="Calibri" pitchFamily="34" charset="0"/>
              </a:rPr>
              <a:t>Board, </a:t>
            </a:r>
            <a:r>
              <a:rPr lang="de-DE" sz="1500" b="1" dirty="0" smtClean="0">
                <a:latin typeface="Calibri" pitchFamily="34" charset="0"/>
                <a:cs typeface="Calibri" pitchFamily="34" charset="0"/>
              </a:rPr>
              <a:t>Executive </a:t>
            </a:r>
            <a:r>
              <a:rPr lang="de-DE" sz="1500" b="1" dirty="0" smtClean="0">
                <a:latin typeface="Calibri" pitchFamily="34" charset="0"/>
                <a:cs typeface="Calibri" pitchFamily="34" charset="0"/>
              </a:rPr>
              <a:t>Board </a:t>
            </a:r>
            <a:r>
              <a:rPr lang="de-DE" sz="1500" b="1" dirty="0" err="1" smtClean="0">
                <a:latin typeface="Calibri" pitchFamily="34" charset="0"/>
                <a:cs typeface="Calibri" pitchFamily="34" charset="0"/>
              </a:rPr>
              <a:t>and</a:t>
            </a:r>
            <a:r>
              <a:rPr lang="de-DE" sz="1500" b="1" dirty="0" smtClean="0">
                <a:latin typeface="Calibri" pitchFamily="34" charset="0"/>
                <a:cs typeface="Calibri" pitchFamily="34" charset="0"/>
              </a:rPr>
              <a:t> </a:t>
            </a:r>
            <a:r>
              <a:rPr lang="de-DE" sz="1500" b="1" dirty="0" smtClean="0">
                <a:latin typeface="Calibri" pitchFamily="34" charset="0"/>
                <a:cs typeface="Calibri" pitchFamily="34" charset="0"/>
              </a:rPr>
              <a:t>Central Ad-</a:t>
            </a:r>
            <a:r>
              <a:rPr lang="de-DE" sz="1500" b="1" dirty="0" err="1" smtClean="0">
                <a:latin typeface="Calibri" pitchFamily="34" charset="0"/>
                <a:cs typeface="Calibri" pitchFamily="34" charset="0"/>
              </a:rPr>
              <a:t>ministration</a:t>
            </a:r>
            <a:r>
              <a:rPr lang="de-DE" sz="1500" dirty="0" smtClean="0">
                <a:latin typeface="Calibri" pitchFamily="34" charset="0"/>
                <a:cs typeface="Calibri" pitchFamily="34" charset="0"/>
              </a:rPr>
              <a:t>, </a:t>
            </a:r>
            <a:r>
              <a:rPr lang="de-DE" sz="1500" dirty="0" err="1" smtClean="0">
                <a:latin typeface="Calibri" pitchFamily="34" charset="0"/>
                <a:cs typeface="Calibri" pitchFamily="34" charset="0"/>
              </a:rPr>
              <a:t>who</a:t>
            </a:r>
            <a:r>
              <a:rPr lang="de-DE" sz="1500" dirty="0" smtClean="0">
                <a:latin typeface="Calibri" pitchFamily="34" charset="0"/>
                <a:cs typeface="Calibri" pitchFamily="34" charset="0"/>
              </a:rPr>
              <a:t> </a:t>
            </a:r>
            <a:r>
              <a:rPr lang="de-DE" sz="1500" dirty="0" err="1" smtClean="0">
                <a:latin typeface="Calibri" pitchFamily="34" charset="0"/>
                <a:cs typeface="Calibri" pitchFamily="34" charset="0"/>
              </a:rPr>
              <a:t>with</a:t>
            </a:r>
            <a:r>
              <a:rPr lang="de-DE" sz="1500" dirty="0" smtClean="0">
                <a:latin typeface="Calibri" pitchFamily="34" charset="0"/>
                <a:cs typeface="Calibri" pitchFamily="34" charset="0"/>
              </a:rPr>
              <a:t> a CRIS in </a:t>
            </a:r>
            <a:r>
              <a:rPr lang="de-DE" sz="1500" dirty="0" err="1" smtClean="0">
                <a:latin typeface="Calibri" pitchFamily="34" charset="0"/>
                <a:cs typeface="Calibri" pitchFamily="34" charset="0"/>
              </a:rPr>
              <a:t>their</a:t>
            </a:r>
            <a:r>
              <a:rPr lang="de-DE" sz="1500" dirty="0" smtClean="0">
                <a:latin typeface="Calibri" pitchFamily="34" charset="0"/>
                <a:cs typeface="Calibri" pitchFamily="34" charset="0"/>
              </a:rPr>
              <a:t> </a:t>
            </a:r>
            <a:r>
              <a:rPr lang="de-DE" sz="1500" dirty="0" err="1" smtClean="0">
                <a:latin typeface="Calibri" pitchFamily="34" charset="0"/>
                <a:cs typeface="Calibri" pitchFamily="34" charset="0"/>
              </a:rPr>
              <a:t>hands</a:t>
            </a:r>
            <a:r>
              <a:rPr lang="de-DE" sz="1500" dirty="0" smtClean="0">
                <a:latin typeface="Calibri" pitchFamily="34" charset="0"/>
                <a:cs typeface="Calibri" pitchFamily="34" charset="0"/>
              </a:rPr>
              <a:t> </a:t>
            </a:r>
            <a:r>
              <a:rPr lang="de-DE" sz="1500" dirty="0" err="1" smtClean="0">
                <a:latin typeface="Calibri" pitchFamily="34" charset="0"/>
                <a:cs typeface="Calibri" pitchFamily="34" charset="0"/>
              </a:rPr>
              <a:t>would</a:t>
            </a:r>
            <a:r>
              <a:rPr lang="de-DE" sz="1500" dirty="0" smtClean="0">
                <a:latin typeface="Calibri" pitchFamily="34" charset="0"/>
                <a:cs typeface="Calibri" pitchFamily="34" charset="0"/>
              </a:rPr>
              <a:t> </a:t>
            </a:r>
            <a:r>
              <a:rPr lang="de-DE" sz="1500" dirty="0" err="1" smtClean="0">
                <a:latin typeface="Calibri" pitchFamily="34" charset="0"/>
                <a:cs typeface="Calibri" pitchFamily="34" charset="0"/>
              </a:rPr>
              <a:t>have</a:t>
            </a:r>
            <a:r>
              <a:rPr lang="de-DE" sz="1500" dirty="0" smtClean="0">
                <a:latin typeface="Calibri" pitchFamily="34" charset="0"/>
                <a:cs typeface="Calibri" pitchFamily="34" charset="0"/>
              </a:rPr>
              <a:t> </a:t>
            </a:r>
            <a:r>
              <a:rPr lang="de-DE" sz="1500" dirty="0" err="1" smtClean="0">
                <a:latin typeface="Calibri" pitchFamily="34" charset="0"/>
                <a:cs typeface="Calibri" pitchFamily="34" charset="0"/>
              </a:rPr>
              <a:t>another</a:t>
            </a:r>
            <a:r>
              <a:rPr lang="de-DE" sz="1500" dirty="0" smtClean="0">
                <a:latin typeface="Calibri" pitchFamily="34" charset="0"/>
                <a:cs typeface="Calibri" pitchFamily="34" charset="0"/>
              </a:rPr>
              <a:t> </a:t>
            </a:r>
            <a:r>
              <a:rPr lang="de-DE" sz="1500" dirty="0" err="1">
                <a:latin typeface="Calibri" pitchFamily="34" charset="0"/>
                <a:cs typeface="Calibri" pitchFamily="34" charset="0"/>
              </a:rPr>
              <a:t>instrument</a:t>
            </a:r>
            <a:r>
              <a:rPr lang="de-DE" sz="1500" dirty="0">
                <a:latin typeface="Calibri" pitchFamily="34" charset="0"/>
                <a:cs typeface="Calibri" pitchFamily="34" charset="0"/>
              </a:rPr>
              <a:t> </a:t>
            </a:r>
            <a:endParaRPr lang="de-DE" sz="1500" dirty="0" smtClean="0">
              <a:latin typeface="Calibri" pitchFamily="34" charset="0"/>
              <a:cs typeface="Calibri" pitchFamily="34" charset="0"/>
            </a:endParaRPr>
          </a:p>
          <a:p>
            <a:pPr marL="742950" lvl="1" indent="-285750">
              <a:buFont typeface="Arial" pitchFamily="34" charset="0"/>
              <a:buChar char="•"/>
            </a:pPr>
            <a:r>
              <a:rPr lang="de-DE" sz="1500" dirty="0" err="1">
                <a:latin typeface="Calibri" pitchFamily="34" charset="0"/>
                <a:cs typeface="Calibri" pitchFamily="34" charset="0"/>
              </a:rPr>
              <a:t>t</a:t>
            </a:r>
            <a:r>
              <a:rPr lang="de-DE" sz="1500" dirty="0" err="1" smtClean="0">
                <a:latin typeface="Calibri" pitchFamily="34" charset="0"/>
                <a:cs typeface="Calibri" pitchFamily="34" charset="0"/>
              </a:rPr>
              <a:t>o</a:t>
            </a:r>
            <a:r>
              <a:rPr lang="de-DE" sz="1500" dirty="0" smtClean="0">
                <a:latin typeface="Calibri" pitchFamily="34" charset="0"/>
                <a:cs typeface="Calibri" pitchFamily="34" charset="0"/>
              </a:rPr>
              <a:t> </a:t>
            </a:r>
            <a:r>
              <a:rPr lang="de-DE" sz="1500" b="1" dirty="0" smtClean="0">
                <a:latin typeface="Calibri" pitchFamily="34" charset="0"/>
                <a:cs typeface="Calibri" pitchFamily="34" charset="0"/>
              </a:rPr>
              <a:t>end </a:t>
            </a:r>
            <a:r>
              <a:rPr lang="de-DE" sz="1500" b="1" dirty="0" err="1" smtClean="0">
                <a:latin typeface="Calibri" pitchFamily="34" charset="0"/>
                <a:cs typeface="Calibri" pitchFamily="34" charset="0"/>
              </a:rPr>
              <a:t>the</a:t>
            </a:r>
            <a:r>
              <a:rPr lang="de-DE" sz="1500" b="1" dirty="0" smtClean="0">
                <a:latin typeface="Calibri" pitchFamily="34" charset="0"/>
                <a:cs typeface="Calibri" pitchFamily="34" charset="0"/>
              </a:rPr>
              <a:t> Freedom </a:t>
            </a:r>
            <a:r>
              <a:rPr lang="de-DE" sz="1500" b="1" dirty="0" err="1" smtClean="0">
                <a:latin typeface="Calibri" pitchFamily="34" charset="0"/>
                <a:cs typeface="Calibri" pitchFamily="34" charset="0"/>
              </a:rPr>
              <a:t>of</a:t>
            </a:r>
            <a:r>
              <a:rPr lang="de-DE" sz="1500" b="1" dirty="0" smtClean="0">
                <a:latin typeface="Calibri" pitchFamily="34" charset="0"/>
                <a:cs typeface="Calibri" pitchFamily="34" charset="0"/>
              </a:rPr>
              <a:t> </a:t>
            </a:r>
            <a:r>
              <a:rPr lang="de-DE" sz="1500" b="1" dirty="0" err="1" smtClean="0">
                <a:latin typeface="Calibri" pitchFamily="34" charset="0"/>
                <a:cs typeface="Calibri" pitchFamily="34" charset="0"/>
              </a:rPr>
              <a:t>Academia</a:t>
            </a:r>
            <a:r>
              <a:rPr lang="de-DE" sz="1500" dirty="0" smtClean="0">
                <a:latin typeface="Calibri" pitchFamily="34" charset="0"/>
                <a:cs typeface="Calibri" pitchFamily="34" charset="0"/>
              </a:rPr>
              <a:t>,</a:t>
            </a:r>
          </a:p>
          <a:p>
            <a:pPr marL="742950" lvl="1" indent="-285750">
              <a:buFont typeface="Arial" pitchFamily="34" charset="0"/>
              <a:buChar char="•"/>
            </a:pPr>
            <a:r>
              <a:rPr lang="de-DE" sz="1500" dirty="0" err="1" smtClean="0">
                <a:latin typeface="Calibri" pitchFamily="34" charset="0"/>
                <a:cs typeface="Calibri" pitchFamily="34" charset="0"/>
              </a:rPr>
              <a:t>to</a:t>
            </a:r>
            <a:r>
              <a:rPr lang="de-DE" sz="1500" dirty="0" smtClean="0">
                <a:latin typeface="Calibri" pitchFamily="34" charset="0"/>
                <a:cs typeface="Calibri" pitchFamily="34" charset="0"/>
              </a:rPr>
              <a:t> </a:t>
            </a:r>
            <a:r>
              <a:rPr lang="de-DE" sz="1500" b="1" dirty="0" err="1" smtClean="0">
                <a:latin typeface="Calibri" pitchFamily="34" charset="0"/>
                <a:cs typeface="Calibri" pitchFamily="34" charset="0"/>
              </a:rPr>
              <a:t>erect</a:t>
            </a:r>
            <a:r>
              <a:rPr lang="de-DE" sz="1500" b="1" dirty="0" smtClean="0">
                <a:latin typeface="Calibri" pitchFamily="34" charset="0"/>
                <a:cs typeface="Calibri" pitchFamily="34" charset="0"/>
              </a:rPr>
              <a:t> a System </a:t>
            </a:r>
            <a:r>
              <a:rPr lang="de-DE" sz="1500" b="1" dirty="0" err="1" smtClean="0">
                <a:latin typeface="Calibri" pitchFamily="34" charset="0"/>
                <a:cs typeface="Calibri" pitchFamily="34" charset="0"/>
              </a:rPr>
              <a:t>of</a:t>
            </a:r>
            <a:r>
              <a:rPr lang="de-DE" sz="1500" b="1" dirty="0" smtClean="0">
                <a:latin typeface="Calibri" pitchFamily="34" charset="0"/>
                <a:cs typeface="Calibri" pitchFamily="34" charset="0"/>
              </a:rPr>
              <a:t> </a:t>
            </a:r>
            <a:r>
              <a:rPr lang="de-DE" sz="1500" b="1" dirty="0" err="1" smtClean="0">
                <a:latin typeface="Calibri" pitchFamily="34" charset="0"/>
                <a:cs typeface="Calibri" pitchFamily="34" charset="0"/>
              </a:rPr>
              <a:t>Surveillance</a:t>
            </a:r>
            <a:r>
              <a:rPr lang="de-DE" sz="1500" b="1" dirty="0" smtClean="0">
                <a:latin typeface="Calibri" pitchFamily="34" charset="0"/>
                <a:cs typeface="Calibri" pitchFamily="34" charset="0"/>
              </a:rPr>
              <a:t> </a:t>
            </a:r>
            <a:r>
              <a:rPr lang="de-DE" sz="1500" dirty="0" err="1" smtClean="0">
                <a:latin typeface="Calibri" pitchFamily="34" charset="0"/>
                <a:cs typeface="Calibri" pitchFamily="34" charset="0"/>
              </a:rPr>
              <a:t>made</a:t>
            </a:r>
            <a:r>
              <a:rPr lang="de-DE" sz="1500" dirty="0" smtClean="0">
                <a:latin typeface="Calibri" pitchFamily="34" charset="0"/>
                <a:cs typeface="Calibri" pitchFamily="34" charset="0"/>
              </a:rPr>
              <a:t> </a:t>
            </a:r>
            <a:r>
              <a:rPr lang="de-DE" sz="1500" b="1" dirty="0" err="1" smtClean="0">
                <a:latin typeface="Calibri" pitchFamily="34" charset="0"/>
                <a:cs typeface="Calibri" pitchFamily="34" charset="0"/>
              </a:rPr>
              <a:t>to</a:t>
            </a:r>
            <a:r>
              <a:rPr lang="de-DE" sz="1500" b="1" dirty="0" smtClean="0">
                <a:latin typeface="Calibri" pitchFamily="34" charset="0"/>
                <a:cs typeface="Calibri" pitchFamily="34" charset="0"/>
              </a:rPr>
              <a:t> </a:t>
            </a:r>
            <a:r>
              <a:rPr lang="de-DE" sz="1500" b="1" dirty="0" err="1" smtClean="0">
                <a:latin typeface="Calibri" pitchFamily="34" charset="0"/>
                <a:cs typeface="Calibri" pitchFamily="34" charset="0"/>
              </a:rPr>
              <a:t>control</a:t>
            </a:r>
            <a:r>
              <a:rPr lang="de-DE" sz="1500" b="1" dirty="0" smtClean="0">
                <a:latin typeface="Calibri" pitchFamily="34" charset="0"/>
                <a:cs typeface="Calibri" pitchFamily="34" charset="0"/>
              </a:rPr>
              <a:t> </a:t>
            </a:r>
            <a:r>
              <a:rPr lang="de-DE" sz="1500" b="1" dirty="0" err="1" smtClean="0">
                <a:latin typeface="Calibri" pitchFamily="34" charset="0"/>
                <a:cs typeface="Calibri" pitchFamily="34" charset="0"/>
              </a:rPr>
              <a:t>and</a:t>
            </a:r>
            <a:r>
              <a:rPr lang="de-DE" sz="1500" b="1" dirty="0" smtClean="0">
                <a:latin typeface="Calibri" pitchFamily="34" charset="0"/>
                <a:cs typeface="Calibri" pitchFamily="34" charset="0"/>
              </a:rPr>
              <a:t> </a:t>
            </a:r>
            <a:r>
              <a:rPr lang="de-DE" sz="1500" b="1" dirty="0" err="1" smtClean="0">
                <a:latin typeface="Calibri" pitchFamily="34" charset="0"/>
                <a:cs typeface="Calibri" pitchFamily="34" charset="0"/>
              </a:rPr>
              <a:t>to</a:t>
            </a:r>
            <a:r>
              <a:rPr lang="de-DE" sz="1500" b="1" dirty="0" smtClean="0">
                <a:latin typeface="Calibri" pitchFamily="34" charset="0"/>
                <a:cs typeface="Calibri" pitchFamily="34" charset="0"/>
              </a:rPr>
              <a:t> </a:t>
            </a:r>
            <a:r>
              <a:rPr lang="de-DE" sz="1500" b="1" dirty="0" err="1" smtClean="0">
                <a:latin typeface="Calibri" pitchFamily="34" charset="0"/>
                <a:cs typeface="Calibri" pitchFamily="34" charset="0"/>
              </a:rPr>
              <a:t>exploit</a:t>
            </a:r>
            <a:r>
              <a:rPr lang="de-DE" sz="1500" b="1" dirty="0" smtClean="0">
                <a:latin typeface="Calibri" pitchFamily="34" charset="0"/>
                <a:cs typeface="Calibri" pitchFamily="34" charset="0"/>
              </a:rPr>
              <a:t> </a:t>
            </a:r>
            <a:r>
              <a:rPr lang="de-DE" sz="1500" dirty="0" err="1" smtClean="0">
                <a:latin typeface="Calibri" pitchFamily="34" charset="0"/>
                <a:cs typeface="Calibri" pitchFamily="34" charset="0"/>
              </a:rPr>
              <a:t>Scientists</a:t>
            </a:r>
            <a:r>
              <a:rPr lang="de-DE" sz="1500" dirty="0" smtClean="0">
                <a:latin typeface="Calibri" pitchFamily="34" charset="0"/>
                <a:cs typeface="Calibri" pitchFamily="34" charset="0"/>
              </a:rPr>
              <a:t>,</a:t>
            </a:r>
          </a:p>
          <a:p>
            <a:pPr marL="742950" lvl="1" indent="-285750">
              <a:buFont typeface="Arial" pitchFamily="34" charset="0"/>
              <a:buChar char="•"/>
            </a:pPr>
            <a:r>
              <a:rPr lang="de-DE" sz="1500" dirty="0" err="1" smtClean="0">
                <a:latin typeface="Calibri" pitchFamily="34" charset="0"/>
                <a:cs typeface="Calibri" pitchFamily="34" charset="0"/>
              </a:rPr>
              <a:t>to</a:t>
            </a:r>
            <a:r>
              <a:rPr lang="de-DE" sz="1500" dirty="0" smtClean="0">
                <a:latin typeface="Calibri" pitchFamily="34" charset="0"/>
                <a:cs typeface="Calibri" pitchFamily="34" charset="0"/>
              </a:rPr>
              <a:t> </a:t>
            </a:r>
            <a:r>
              <a:rPr lang="de-DE" sz="1500" b="1" dirty="0" err="1" smtClean="0">
                <a:latin typeface="Calibri" pitchFamily="34" charset="0"/>
                <a:cs typeface="Calibri" pitchFamily="34" charset="0"/>
              </a:rPr>
              <a:t>justify</a:t>
            </a:r>
            <a:r>
              <a:rPr lang="de-DE" sz="1500" b="1" dirty="0" smtClean="0">
                <a:latin typeface="Calibri" pitchFamily="34" charset="0"/>
                <a:cs typeface="Calibri" pitchFamily="34" charset="0"/>
              </a:rPr>
              <a:t> </a:t>
            </a:r>
            <a:r>
              <a:rPr lang="de-DE" sz="1500" b="1" dirty="0" err="1" smtClean="0">
                <a:latin typeface="Calibri" pitchFamily="34" charset="0"/>
                <a:cs typeface="Calibri" pitchFamily="34" charset="0"/>
              </a:rPr>
              <a:t>the</a:t>
            </a:r>
            <a:r>
              <a:rPr lang="de-DE" sz="1500" b="1" dirty="0" smtClean="0">
                <a:latin typeface="Calibri" pitchFamily="34" charset="0"/>
                <a:cs typeface="Calibri" pitchFamily="34" charset="0"/>
              </a:rPr>
              <a:t> </a:t>
            </a:r>
            <a:r>
              <a:rPr lang="de-DE" sz="1500" b="1" dirty="0" err="1" smtClean="0">
                <a:latin typeface="Calibri" pitchFamily="34" charset="0"/>
                <a:cs typeface="Calibri" pitchFamily="34" charset="0"/>
              </a:rPr>
              <a:t>next</a:t>
            </a:r>
            <a:r>
              <a:rPr lang="de-DE" sz="1500" b="1" dirty="0" smtClean="0">
                <a:latin typeface="Calibri" pitchFamily="34" charset="0"/>
                <a:cs typeface="Calibri" pitchFamily="34" charset="0"/>
              </a:rPr>
              <a:t> </a:t>
            </a:r>
            <a:r>
              <a:rPr lang="de-DE" sz="1500" b="1" dirty="0" err="1">
                <a:latin typeface="Calibri" pitchFamily="34" charset="0"/>
                <a:cs typeface="Calibri" pitchFamily="34" charset="0"/>
              </a:rPr>
              <a:t>D</a:t>
            </a:r>
            <a:r>
              <a:rPr lang="de-DE" sz="1500" b="1" dirty="0" err="1" smtClean="0">
                <a:latin typeface="Calibri" pitchFamily="34" charset="0"/>
                <a:cs typeface="Calibri" pitchFamily="34" charset="0"/>
              </a:rPr>
              <a:t>ismissals</a:t>
            </a:r>
            <a:r>
              <a:rPr lang="de-DE" sz="1500" b="1" dirty="0" smtClean="0">
                <a:latin typeface="Calibri" pitchFamily="34" charset="0"/>
                <a:cs typeface="Calibri" pitchFamily="34" charset="0"/>
              </a:rPr>
              <a:t>, </a:t>
            </a:r>
            <a:r>
              <a:rPr lang="de-DE" sz="1500" b="1" dirty="0" smtClean="0">
                <a:latin typeface="Calibri" pitchFamily="34" charset="0"/>
                <a:cs typeface="Calibri" pitchFamily="34" charset="0"/>
              </a:rPr>
              <a:t>Wage </a:t>
            </a:r>
            <a:r>
              <a:rPr lang="de-DE" sz="1500" b="1" dirty="0">
                <a:latin typeface="Calibri" pitchFamily="34" charset="0"/>
                <a:cs typeface="Calibri" pitchFamily="34" charset="0"/>
              </a:rPr>
              <a:t>C</a:t>
            </a:r>
            <a:r>
              <a:rPr lang="de-DE" sz="1500" b="1" dirty="0" smtClean="0">
                <a:latin typeface="Calibri" pitchFamily="34" charset="0"/>
                <a:cs typeface="Calibri" pitchFamily="34" charset="0"/>
              </a:rPr>
              <a:t>uts </a:t>
            </a:r>
            <a:r>
              <a:rPr lang="de-DE" sz="1500" b="1" dirty="0" err="1" smtClean="0">
                <a:latin typeface="Calibri" pitchFamily="34" charset="0"/>
                <a:cs typeface="Calibri" pitchFamily="34" charset="0"/>
              </a:rPr>
              <a:t>and</a:t>
            </a:r>
            <a:r>
              <a:rPr lang="de-DE" sz="1500" b="1" dirty="0" smtClean="0">
                <a:latin typeface="Calibri" pitchFamily="34" charset="0"/>
                <a:cs typeface="Calibri" pitchFamily="34" charset="0"/>
              </a:rPr>
              <a:t> </a:t>
            </a:r>
            <a:r>
              <a:rPr lang="de-DE" sz="1500" b="1" dirty="0">
                <a:latin typeface="Calibri" pitchFamily="34" charset="0"/>
                <a:cs typeface="Calibri" pitchFamily="34" charset="0"/>
              </a:rPr>
              <a:t>B</a:t>
            </a:r>
            <a:r>
              <a:rPr lang="de-DE" sz="1500" b="1" dirty="0" smtClean="0">
                <a:latin typeface="Calibri" pitchFamily="34" charset="0"/>
                <a:cs typeface="Calibri" pitchFamily="34" charset="0"/>
              </a:rPr>
              <a:t>udget </a:t>
            </a:r>
            <a:r>
              <a:rPr lang="de-DE" sz="1500" b="1" dirty="0">
                <a:latin typeface="Calibri" pitchFamily="34" charset="0"/>
                <a:cs typeface="Calibri" pitchFamily="34" charset="0"/>
              </a:rPr>
              <a:t>C</a:t>
            </a:r>
            <a:r>
              <a:rPr lang="de-DE" sz="1500" b="1" dirty="0" smtClean="0">
                <a:latin typeface="Calibri" pitchFamily="34" charset="0"/>
                <a:cs typeface="Calibri" pitchFamily="34" charset="0"/>
              </a:rPr>
              <a:t>uts</a:t>
            </a:r>
            <a:r>
              <a:rPr lang="de-DE" sz="1500" dirty="0">
                <a:latin typeface="Calibri" pitchFamily="34" charset="0"/>
                <a:cs typeface="Calibri" pitchFamily="34" charset="0"/>
              </a:rPr>
              <a:t>.</a:t>
            </a:r>
            <a:endParaRPr lang="de-DE" sz="1500" dirty="0" smtClean="0">
              <a:latin typeface="Calibri" pitchFamily="34" charset="0"/>
              <a:cs typeface="Calibri" pitchFamily="34" charset="0"/>
            </a:endParaRPr>
          </a:p>
        </p:txBody>
      </p:sp>
    </p:spTree>
    <p:extLst>
      <p:ext uri="{BB962C8B-B14F-4D97-AF65-F5344CB8AC3E}">
        <p14:creationId xmlns:p14="http://schemas.microsoft.com/office/powerpoint/2010/main" val="302311487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1"/>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0"/>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050"/>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2" grpId="0" animBg="1"/>
      <p:bldP spid="23" grpId="0" animBg="1"/>
      <p:bldP spid="2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fbcdn-sphotos-g-a.akamaihd.net/hphotos-ak-ash3/541092_10151130294553233_203695606_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922063"/>
            <a:ext cx="8352928" cy="5243241"/>
          </a:xfrm>
          <a:prstGeom prst="rect">
            <a:avLst/>
          </a:prstGeom>
          <a:noFill/>
          <a:extLst>
            <a:ext uri="{909E8E84-426E-40DD-AFC4-6F175D3DCCD1}">
              <a14:hiddenFill xmlns:a14="http://schemas.microsoft.com/office/drawing/2010/main">
                <a:solidFill>
                  <a:srgbClr val="FFFFFF"/>
                </a:solidFill>
              </a14:hiddenFill>
            </a:ext>
          </a:extLst>
        </p:spPr>
      </p:pic>
      <p:sp>
        <p:nvSpPr>
          <p:cNvPr id="5" name="Titel 1"/>
          <p:cNvSpPr>
            <a:spLocks noGrp="1"/>
          </p:cNvSpPr>
          <p:nvPr>
            <p:ph type="title"/>
          </p:nvPr>
        </p:nvSpPr>
        <p:spPr>
          <a:xfrm>
            <a:off x="395536" y="188640"/>
            <a:ext cx="6911975" cy="561975"/>
          </a:xfrm>
        </p:spPr>
        <p:txBody>
          <a:bodyPr/>
          <a:lstStyle/>
          <a:p>
            <a:r>
              <a:rPr lang="de-DE" sz="3200" dirty="0" err="1" smtClean="0">
                <a:latin typeface="Chiller" pitchFamily="82" charset="0"/>
                <a:cs typeface="Calibri" pitchFamily="34" charset="0"/>
              </a:rPr>
              <a:t>Scepticism</a:t>
            </a:r>
            <a:r>
              <a:rPr lang="de-DE" sz="3200" dirty="0" smtClean="0">
                <a:latin typeface="Chiller" pitchFamily="82" charset="0"/>
                <a:cs typeface="Calibri" pitchFamily="34" charset="0"/>
              </a:rPr>
              <a:t> </a:t>
            </a:r>
            <a:r>
              <a:rPr lang="de-DE" sz="3200" dirty="0" err="1" smtClean="0">
                <a:latin typeface="Chiller" pitchFamily="82" charset="0"/>
                <a:cs typeface="Calibri" pitchFamily="34" charset="0"/>
              </a:rPr>
              <a:t>and</a:t>
            </a:r>
            <a:r>
              <a:rPr lang="de-DE" sz="3200" dirty="0" smtClean="0">
                <a:latin typeface="Chiller" pitchFamily="82" charset="0"/>
                <a:cs typeface="Calibri" pitchFamily="34" charset="0"/>
              </a:rPr>
              <a:t> Resistance – </a:t>
            </a:r>
            <a:r>
              <a:rPr lang="de-DE" sz="3200" dirty="0" err="1" smtClean="0">
                <a:latin typeface="Chiller" pitchFamily="82" charset="0"/>
                <a:cs typeface="Calibri" pitchFamily="34" charset="0"/>
              </a:rPr>
              <a:t>Reasons</a:t>
            </a:r>
            <a:r>
              <a:rPr lang="de-DE" sz="3200" dirty="0" smtClean="0">
                <a:latin typeface="Chiller" pitchFamily="82" charset="0"/>
                <a:cs typeface="Calibri" pitchFamily="34" charset="0"/>
              </a:rPr>
              <a:t> </a:t>
            </a:r>
            <a:r>
              <a:rPr lang="de-DE" sz="3200" dirty="0" err="1" smtClean="0">
                <a:latin typeface="Chiller" pitchFamily="82" charset="0"/>
                <a:cs typeface="Calibri" pitchFamily="34" charset="0"/>
              </a:rPr>
              <a:t>for</a:t>
            </a:r>
            <a:r>
              <a:rPr lang="de-DE" sz="3200" dirty="0" smtClean="0">
                <a:latin typeface="Chiller" pitchFamily="82" charset="0"/>
                <a:cs typeface="Calibri" pitchFamily="34" charset="0"/>
              </a:rPr>
              <a:t> </a:t>
            </a:r>
            <a:r>
              <a:rPr lang="de-DE" sz="3200" dirty="0" err="1" smtClean="0">
                <a:latin typeface="Chiller" pitchFamily="82" charset="0"/>
                <a:cs typeface="Calibri" pitchFamily="34" charset="0"/>
              </a:rPr>
              <a:t>the</a:t>
            </a:r>
            <a:r>
              <a:rPr lang="de-DE" sz="3200" dirty="0" smtClean="0">
                <a:latin typeface="Chiller" pitchFamily="82" charset="0"/>
                <a:cs typeface="Calibri" pitchFamily="34" charset="0"/>
              </a:rPr>
              <a:t> </a:t>
            </a:r>
            <a:r>
              <a:rPr lang="de-DE" sz="3200" dirty="0" err="1" smtClean="0">
                <a:latin typeface="Chiller" pitchFamily="82" charset="0"/>
                <a:cs typeface="Calibri" pitchFamily="34" charset="0"/>
              </a:rPr>
              <a:t>Fears</a:t>
            </a:r>
            <a:endParaRPr lang="de-DE" sz="3200" dirty="0">
              <a:latin typeface="Chiller" pitchFamily="82" charset="0"/>
              <a:cs typeface="Calibri" pitchFamily="34" charset="0"/>
            </a:endParaRPr>
          </a:p>
        </p:txBody>
      </p:sp>
      <p:sp>
        <p:nvSpPr>
          <p:cNvPr id="2" name="Ellipse 1"/>
          <p:cNvSpPr/>
          <p:nvPr/>
        </p:nvSpPr>
        <p:spPr>
          <a:xfrm>
            <a:off x="755576" y="4869160"/>
            <a:ext cx="576064" cy="360040"/>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Ellipse 5"/>
          <p:cNvSpPr/>
          <p:nvPr/>
        </p:nvSpPr>
        <p:spPr>
          <a:xfrm>
            <a:off x="2411760" y="4869160"/>
            <a:ext cx="576064" cy="360040"/>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1560" y="3789040"/>
            <a:ext cx="864096" cy="360040"/>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3995936" y="3791118"/>
            <a:ext cx="504056" cy="360040"/>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2955319183"/>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7"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2" name="Picture 4" descr="http://eticorporate.com/wp-content/uploads/2012/03/tro-choi-Team-Work.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6629" y="620688"/>
            <a:ext cx="6534002" cy="5688632"/>
          </a:xfrm>
          <a:prstGeom prst="rect">
            <a:avLst/>
          </a:prstGeom>
          <a:noFill/>
          <a:extLst>
            <a:ext uri="{909E8E84-426E-40DD-AFC4-6F175D3DCCD1}">
              <a14:hiddenFill xmlns:a14="http://schemas.microsoft.com/office/drawing/2010/main">
                <a:solidFill>
                  <a:srgbClr val="FFFFFF"/>
                </a:solidFill>
              </a14:hiddenFill>
            </a:ext>
          </a:extLst>
        </p:spPr>
      </p:pic>
      <p:sp>
        <p:nvSpPr>
          <p:cNvPr id="3" name="Textfeld 2"/>
          <p:cNvSpPr txBox="1"/>
          <p:nvPr/>
        </p:nvSpPr>
        <p:spPr>
          <a:xfrm rot="20955761">
            <a:off x="2375616" y="3514746"/>
            <a:ext cx="1728192" cy="369332"/>
          </a:xfrm>
          <a:prstGeom prst="rect">
            <a:avLst/>
          </a:prstGeom>
          <a:noFill/>
        </p:spPr>
        <p:txBody>
          <a:bodyPr wrap="square" rtlCol="0">
            <a:spAutoFit/>
          </a:bodyPr>
          <a:lstStyle/>
          <a:p>
            <a:r>
              <a:rPr lang="de-DE" b="1" dirty="0" err="1" smtClean="0">
                <a:latin typeface="Calibri" pitchFamily="34" charset="0"/>
                <a:cs typeface="Calibri" pitchFamily="34" charset="0"/>
              </a:rPr>
              <a:t>Participation</a:t>
            </a:r>
            <a:endParaRPr lang="de-DE" b="1" dirty="0">
              <a:latin typeface="Calibri" pitchFamily="34" charset="0"/>
              <a:cs typeface="Calibri" pitchFamily="34" charset="0"/>
            </a:endParaRPr>
          </a:p>
        </p:txBody>
      </p:sp>
      <p:sp>
        <p:nvSpPr>
          <p:cNvPr id="5" name="Textfeld 4"/>
          <p:cNvSpPr txBox="1"/>
          <p:nvPr/>
        </p:nvSpPr>
        <p:spPr>
          <a:xfrm rot="21148182">
            <a:off x="4575071" y="2083250"/>
            <a:ext cx="1008112" cy="261610"/>
          </a:xfrm>
          <a:prstGeom prst="rect">
            <a:avLst/>
          </a:prstGeom>
          <a:noFill/>
        </p:spPr>
        <p:txBody>
          <a:bodyPr wrap="square" rtlCol="0">
            <a:spAutoFit/>
          </a:bodyPr>
          <a:lstStyle/>
          <a:p>
            <a:r>
              <a:rPr lang="de-DE" sz="1100" b="1" dirty="0" smtClean="0">
                <a:latin typeface="Calibri" pitchFamily="34" charset="0"/>
                <a:cs typeface="Calibri" pitchFamily="34" charset="0"/>
              </a:rPr>
              <a:t>Compliance</a:t>
            </a:r>
            <a:endParaRPr lang="de-DE" sz="1100" b="1" dirty="0">
              <a:latin typeface="Calibri" pitchFamily="34" charset="0"/>
              <a:cs typeface="Calibri" pitchFamily="34" charset="0"/>
            </a:endParaRPr>
          </a:p>
        </p:txBody>
      </p:sp>
      <p:sp>
        <p:nvSpPr>
          <p:cNvPr id="6" name="Textfeld 5"/>
          <p:cNvSpPr txBox="1"/>
          <p:nvPr/>
        </p:nvSpPr>
        <p:spPr>
          <a:xfrm rot="21087392">
            <a:off x="2955826" y="2089239"/>
            <a:ext cx="1681015" cy="261610"/>
          </a:xfrm>
          <a:prstGeom prst="rect">
            <a:avLst/>
          </a:prstGeom>
          <a:noFill/>
        </p:spPr>
        <p:txBody>
          <a:bodyPr wrap="square" rtlCol="0">
            <a:spAutoFit/>
          </a:bodyPr>
          <a:lstStyle/>
          <a:p>
            <a:pPr algn="ctr"/>
            <a:r>
              <a:rPr lang="de-DE" sz="1100" b="1" dirty="0" smtClean="0">
                <a:latin typeface="Calibri" pitchFamily="34" charset="0"/>
                <a:cs typeface="Calibri" pitchFamily="34" charset="0"/>
              </a:rPr>
              <a:t>Service Orientation</a:t>
            </a:r>
            <a:endParaRPr lang="de-DE" sz="1100" b="1" dirty="0">
              <a:latin typeface="Calibri" pitchFamily="34" charset="0"/>
              <a:cs typeface="Calibri" pitchFamily="34" charset="0"/>
            </a:endParaRPr>
          </a:p>
        </p:txBody>
      </p:sp>
      <p:sp>
        <p:nvSpPr>
          <p:cNvPr id="7" name="Textfeld 6"/>
          <p:cNvSpPr txBox="1"/>
          <p:nvPr/>
        </p:nvSpPr>
        <p:spPr>
          <a:xfrm rot="21149619">
            <a:off x="4687508" y="2533688"/>
            <a:ext cx="1080120" cy="261610"/>
          </a:xfrm>
          <a:prstGeom prst="rect">
            <a:avLst/>
          </a:prstGeom>
          <a:noFill/>
        </p:spPr>
        <p:txBody>
          <a:bodyPr wrap="square" rtlCol="0">
            <a:spAutoFit/>
          </a:bodyPr>
          <a:lstStyle/>
          <a:p>
            <a:r>
              <a:rPr lang="de-DE" sz="1100" b="1" dirty="0" smtClean="0">
                <a:latin typeface="Calibri" pitchFamily="34" charset="0"/>
                <a:cs typeface="Calibri" pitchFamily="34" charset="0"/>
              </a:rPr>
              <a:t>Smart Rollout</a:t>
            </a:r>
            <a:endParaRPr lang="de-DE" sz="1100" b="1" dirty="0">
              <a:latin typeface="Calibri" pitchFamily="34" charset="0"/>
              <a:cs typeface="Calibri" pitchFamily="34" charset="0"/>
            </a:endParaRPr>
          </a:p>
        </p:txBody>
      </p:sp>
      <p:sp>
        <p:nvSpPr>
          <p:cNvPr id="2" name="Titel 1"/>
          <p:cNvSpPr>
            <a:spLocks noGrp="1"/>
          </p:cNvSpPr>
          <p:nvPr>
            <p:ph type="title"/>
          </p:nvPr>
        </p:nvSpPr>
        <p:spPr>
          <a:xfrm>
            <a:off x="390525" y="333375"/>
            <a:ext cx="7181871" cy="561975"/>
          </a:xfrm>
        </p:spPr>
        <p:txBody>
          <a:bodyPr/>
          <a:lstStyle/>
          <a:p>
            <a:r>
              <a:rPr lang="de-DE" sz="2200" dirty="0" smtClean="0">
                <a:latin typeface="Calibri" pitchFamily="34" charset="0"/>
              </a:rPr>
              <a:t>A </a:t>
            </a:r>
            <a:r>
              <a:rPr lang="de-DE" sz="2200" dirty="0" err="1" smtClean="0">
                <a:latin typeface="Calibri" pitchFamily="34" charset="0"/>
              </a:rPr>
              <a:t>fourfold</a:t>
            </a:r>
            <a:r>
              <a:rPr lang="de-DE" sz="2200" dirty="0" smtClean="0">
                <a:latin typeface="Calibri" pitchFamily="34" charset="0"/>
              </a:rPr>
              <a:t> Approach </a:t>
            </a:r>
            <a:r>
              <a:rPr lang="de-DE" sz="2200" dirty="0" err="1" smtClean="0">
                <a:latin typeface="Calibri" pitchFamily="34" charset="0"/>
              </a:rPr>
              <a:t>to</a:t>
            </a:r>
            <a:r>
              <a:rPr lang="de-DE" sz="2200" dirty="0" smtClean="0">
                <a:latin typeface="Calibri" pitchFamily="34" charset="0"/>
              </a:rPr>
              <a:t> </a:t>
            </a:r>
            <a:r>
              <a:rPr lang="de-DE" sz="2200" dirty="0" err="1" smtClean="0">
                <a:latin typeface="Calibri" pitchFamily="34" charset="0"/>
              </a:rPr>
              <a:t>increase</a:t>
            </a:r>
            <a:r>
              <a:rPr lang="de-DE" sz="2200" dirty="0" smtClean="0">
                <a:latin typeface="Calibri" pitchFamily="34" charset="0"/>
              </a:rPr>
              <a:t> </a:t>
            </a:r>
            <a:r>
              <a:rPr lang="de-DE" sz="2200" dirty="0" err="1" smtClean="0">
                <a:latin typeface="Calibri" pitchFamily="34" charset="0"/>
              </a:rPr>
              <a:t>Probability</a:t>
            </a:r>
            <a:r>
              <a:rPr lang="de-DE" sz="2200" dirty="0" smtClean="0">
                <a:latin typeface="Calibri" pitchFamily="34" charset="0"/>
              </a:rPr>
              <a:t> </a:t>
            </a:r>
            <a:r>
              <a:rPr lang="de-DE" sz="2200" dirty="0" err="1" smtClean="0">
                <a:latin typeface="Calibri" pitchFamily="34" charset="0"/>
              </a:rPr>
              <a:t>of</a:t>
            </a:r>
            <a:r>
              <a:rPr lang="de-DE" sz="2200" dirty="0" smtClean="0">
                <a:latin typeface="Calibri" pitchFamily="34" charset="0"/>
              </a:rPr>
              <a:t> </a:t>
            </a:r>
            <a:r>
              <a:rPr lang="de-DE" sz="2200" dirty="0" err="1" smtClean="0">
                <a:latin typeface="Calibri" pitchFamily="34" charset="0"/>
              </a:rPr>
              <a:t>Acceptance</a:t>
            </a:r>
            <a:endParaRPr lang="de-DE" sz="2200" dirty="0">
              <a:latin typeface="Calibri" pitchFamily="34" charset="0"/>
            </a:endParaRPr>
          </a:p>
        </p:txBody>
      </p:sp>
    </p:spTree>
    <p:extLst>
      <p:ext uri="{BB962C8B-B14F-4D97-AF65-F5344CB8AC3E}">
        <p14:creationId xmlns:p14="http://schemas.microsoft.com/office/powerpoint/2010/main" val="1881545883"/>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2" name="Picture 4" descr="http://eticorporate.com/wp-content/uploads/2012/03/tro-choi-Team-Work.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6629" y="620688"/>
            <a:ext cx="6534002" cy="5688632"/>
          </a:xfrm>
          <a:prstGeom prst="rect">
            <a:avLst/>
          </a:prstGeom>
          <a:noFill/>
          <a:extLst>
            <a:ext uri="{909E8E84-426E-40DD-AFC4-6F175D3DCCD1}">
              <a14:hiddenFill xmlns:a14="http://schemas.microsoft.com/office/drawing/2010/main">
                <a:solidFill>
                  <a:srgbClr val="FFFFFF"/>
                </a:solidFill>
              </a14:hiddenFill>
            </a:ext>
          </a:extLst>
        </p:spPr>
      </p:pic>
      <p:sp>
        <p:nvSpPr>
          <p:cNvPr id="3" name="Textfeld 2"/>
          <p:cNvSpPr txBox="1"/>
          <p:nvPr/>
        </p:nvSpPr>
        <p:spPr>
          <a:xfrm rot="20955761">
            <a:off x="2375616" y="3514746"/>
            <a:ext cx="1728192" cy="369332"/>
          </a:xfrm>
          <a:prstGeom prst="rect">
            <a:avLst/>
          </a:prstGeom>
          <a:noFill/>
        </p:spPr>
        <p:txBody>
          <a:bodyPr wrap="square" rtlCol="0">
            <a:spAutoFit/>
          </a:bodyPr>
          <a:lstStyle/>
          <a:p>
            <a:r>
              <a:rPr lang="de-DE" b="1" dirty="0" err="1" smtClean="0">
                <a:latin typeface="Calibri" pitchFamily="34" charset="0"/>
                <a:cs typeface="Calibri" pitchFamily="34" charset="0"/>
              </a:rPr>
              <a:t>Participation</a:t>
            </a:r>
            <a:endParaRPr lang="de-DE" b="1" dirty="0">
              <a:latin typeface="Calibri" pitchFamily="34" charset="0"/>
              <a:cs typeface="Calibri" pitchFamily="34" charset="0"/>
            </a:endParaRPr>
          </a:p>
        </p:txBody>
      </p:sp>
      <p:sp>
        <p:nvSpPr>
          <p:cNvPr id="5" name="Textfeld 4"/>
          <p:cNvSpPr txBox="1"/>
          <p:nvPr/>
        </p:nvSpPr>
        <p:spPr>
          <a:xfrm rot="21148182">
            <a:off x="4575071" y="2083250"/>
            <a:ext cx="1008112" cy="261610"/>
          </a:xfrm>
          <a:prstGeom prst="rect">
            <a:avLst/>
          </a:prstGeom>
          <a:noFill/>
        </p:spPr>
        <p:txBody>
          <a:bodyPr wrap="square" rtlCol="0">
            <a:spAutoFit/>
          </a:bodyPr>
          <a:lstStyle/>
          <a:p>
            <a:r>
              <a:rPr lang="de-DE" sz="1100" b="1" dirty="0" smtClean="0">
                <a:latin typeface="Calibri" pitchFamily="34" charset="0"/>
                <a:cs typeface="Calibri" pitchFamily="34" charset="0"/>
              </a:rPr>
              <a:t>Compliance</a:t>
            </a:r>
            <a:endParaRPr lang="de-DE" sz="1100" b="1" dirty="0">
              <a:latin typeface="Calibri" pitchFamily="34" charset="0"/>
              <a:cs typeface="Calibri" pitchFamily="34" charset="0"/>
            </a:endParaRPr>
          </a:p>
        </p:txBody>
      </p:sp>
      <p:sp>
        <p:nvSpPr>
          <p:cNvPr id="6" name="Textfeld 5"/>
          <p:cNvSpPr txBox="1"/>
          <p:nvPr/>
        </p:nvSpPr>
        <p:spPr>
          <a:xfrm rot="21087392">
            <a:off x="2955826" y="2089239"/>
            <a:ext cx="1681015" cy="261610"/>
          </a:xfrm>
          <a:prstGeom prst="rect">
            <a:avLst/>
          </a:prstGeom>
          <a:noFill/>
        </p:spPr>
        <p:txBody>
          <a:bodyPr wrap="square" rtlCol="0">
            <a:spAutoFit/>
          </a:bodyPr>
          <a:lstStyle/>
          <a:p>
            <a:pPr algn="ctr"/>
            <a:r>
              <a:rPr lang="de-DE" sz="1100" b="1" dirty="0" smtClean="0">
                <a:latin typeface="Calibri" pitchFamily="34" charset="0"/>
                <a:cs typeface="Calibri" pitchFamily="34" charset="0"/>
              </a:rPr>
              <a:t>Service Orientation</a:t>
            </a:r>
            <a:endParaRPr lang="de-DE" sz="1100" b="1" dirty="0">
              <a:latin typeface="Calibri" pitchFamily="34" charset="0"/>
              <a:cs typeface="Calibri" pitchFamily="34" charset="0"/>
            </a:endParaRPr>
          </a:p>
        </p:txBody>
      </p:sp>
      <p:sp>
        <p:nvSpPr>
          <p:cNvPr id="7" name="Textfeld 6"/>
          <p:cNvSpPr txBox="1"/>
          <p:nvPr/>
        </p:nvSpPr>
        <p:spPr>
          <a:xfrm rot="21149619">
            <a:off x="4687508" y="2533688"/>
            <a:ext cx="1080120" cy="261610"/>
          </a:xfrm>
          <a:prstGeom prst="rect">
            <a:avLst/>
          </a:prstGeom>
          <a:noFill/>
        </p:spPr>
        <p:txBody>
          <a:bodyPr wrap="square" rtlCol="0">
            <a:spAutoFit/>
          </a:bodyPr>
          <a:lstStyle/>
          <a:p>
            <a:r>
              <a:rPr lang="de-DE" sz="1100" b="1" dirty="0" smtClean="0">
                <a:latin typeface="Calibri" pitchFamily="34" charset="0"/>
                <a:cs typeface="Calibri" pitchFamily="34" charset="0"/>
              </a:rPr>
              <a:t>Smart Rollout</a:t>
            </a:r>
            <a:endParaRPr lang="de-DE" sz="1100" b="1" dirty="0">
              <a:latin typeface="Calibri" pitchFamily="34" charset="0"/>
              <a:cs typeface="Calibri" pitchFamily="34" charset="0"/>
            </a:endParaRPr>
          </a:p>
        </p:txBody>
      </p:sp>
      <p:sp>
        <p:nvSpPr>
          <p:cNvPr id="2" name="Titel 1"/>
          <p:cNvSpPr>
            <a:spLocks noGrp="1"/>
          </p:cNvSpPr>
          <p:nvPr>
            <p:ph type="title"/>
          </p:nvPr>
        </p:nvSpPr>
        <p:spPr>
          <a:xfrm>
            <a:off x="390525" y="333375"/>
            <a:ext cx="7181871" cy="561975"/>
          </a:xfrm>
        </p:spPr>
        <p:txBody>
          <a:bodyPr/>
          <a:lstStyle/>
          <a:p>
            <a:r>
              <a:rPr lang="de-DE" sz="2200" dirty="0" smtClean="0">
                <a:latin typeface="Calibri" pitchFamily="34" charset="0"/>
              </a:rPr>
              <a:t>A </a:t>
            </a:r>
            <a:r>
              <a:rPr lang="de-DE" sz="2200" dirty="0" err="1" smtClean="0">
                <a:latin typeface="Calibri" pitchFamily="34" charset="0"/>
              </a:rPr>
              <a:t>fourfold</a:t>
            </a:r>
            <a:r>
              <a:rPr lang="de-DE" sz="2200" dirty="0" smtClean="0">
                <a:latin typeface="Calibri" pitchFamily="34" charset="0"/>
              </a:rPr>
              <a:t> Approach </a:t>
            </a:r>
            <a:r>
              <a:rPr lang="de-DE" sz="2200" dirty="0" err="1" smtClean="0">
                <a:latin typeface="Calibri" pitchFamily="34" charset="0"/>
              </a:rPr>
              <a:t>to</a:t>
            </a:r>
            <a:r>
              <a:rPr lang="de-DE" sz="2200" dirty="0" smtClean="0">
                <a:latin typeface="Calibri" pitchFamily="34" charset="0"/>
              </a:rPr>
              <a:t> </a:t>
            </a:r>
            <a:r>
              <a:rPr lang="de-DE" sz="2200" dirty="0" err="1" smtClean="0">
                <a:latin typeface="Calibri" pitchFamily="34" charset="0"/>
              </a:rPr>
              <a:t>increase</a:t>
            </a:r>
            <a:r>
              <a:rPr lang="de-DE" sz="2200" dirty="0" smtClean="0">
                <a:latin typeface="Calibri" pitchFamily="34" charset="0"/>
              </a:rPr>
              <a:t> </a:t>
            </a:r>
            <a:r>
              <a:rPr lang="de-DE" sz="2200" dirty="0" err="1" smtClean="0">
                <a:latin typeface="Calibri" pitchFamily="34" charset="0"/>
              </a:rPr>
              <a:t>Probability</a:t>
            </a:r>
            <a:r>
              <a:rPr lang="de-DE" sz="2200" dirty="0" smtClean="0">
                <a:latin typeface="Calibri" pitchFamily="34" charset="0"/>
              </a:rPr>
              <a:t> </a:t>
            </a:r>
            <a:r>
              <a:rPr lang="de-DE" sz="2200" dirty="0" err="1" smtClean="0">
                <a:latin typeface="Calibri" pitchFamily="34" charset="0"/>
              </a:rPr>
              <a:t>of</a:t>
            </a:r>
            <a:r>
              <a:rPr lang="de-DE" sz="2200" dirty="0" smtClean="0">
                <a:latin typeface="Calibri" pitchFamily="34" charset="0"/>
              </a:rPr>
              <a:t> </a:t>
            </a:r>
            <a:r>
              <a:rPr lang="de-DE" sz="2200" dirty="0" err="1" smtClean="0">
                <a:latin typeface="Calibri" pitchFamily="34" charset="0"/>
              </a:rPr>
              <a:t>Acceptance</a:t>
            </a:r>
            <a:endParaRPr lang="de-DE" sz="2200" dirty="0">
              <a:latin typeface="Calibri" pitchFamily="34" charset="0"/>
            </a:endParaRPr>
          </a:p>
        </p:txBody>
      </p:sp>
    </p:spTree>
    <p:extLst>
      <p:ext uri="{BB962C8B-B14F-4D97-AF65-F5344CB8AC3E}">
        <p14:creationId xmlns:p14="http://schemas.microsoft.com/office/powerpoint/2010/main" val="1938558953"/>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grpId="0" nodeType="clickEffect">
                                  <p:stCondLst>
                                    <p:cond delay="0"/>
                                  </p:stCondLst>
                                  <p:childTnLst>
                                    <p:animScale>
                                      <p:cBhvr>
                                        <p:cTn id="6" dur="2000" fill="hold"/>
                                        <p:tgtEl>
                                          <p:spTgt spid="3"/>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2383" y="333375"/>
            <a:ext cx="6430014" cy="561975"/>
          </a:xfrm>
        </p:spPr>
        <p:txBody>
          <a:bodyPr/>
          <a:lstStyle/>
          <a:p>
            <a:r>
              <a:rPr lang="de-DE" sz="2000" dirty="0" err="1" smtClean="0">
                <a:solidFill>
                  <a:srgbClr val="FF0000"/>
                </a:solidFill>
                <a:latin typeface="Calibri" pitchFamily="34" charset="0"/>
              </a:rPr>
              <a:t>Participation</a:t>
            </a:r>
            <a:r>
              <a:rPr lang="de-DE" sz="2000" dirty="0" smtClean="0">
                <a:solidFill>
                  <a:schemeClr val="tx1"/>
                </a:solidFill>
                <a:latin typeface="Calibri" pitchFamily="34" charset="0"/>
              </a:rPr>
              <a:t> </a:t>
            </a:r>
            <a:r>
              <a:rPr lang="de-DE" sz="2000" b="0" dirty="0">
                <a:solidFill>
                  <a:schemeClr val="tx1"/>
                </a:solidFill>
                <a:latin typeface="Calibri" pitchFamily="34" charset="0"/>
              </a:rPr>
              <a:t/>
            </a:r>
            <a:br>
              <a:rPr lang="de-DE" sz="2000" b="0" dirty="0">
                <a:solidFill>
                  <a:schemeClr val="tx1"/>
                </a:solidFill>
                <a:latin typeface="Calibri" pitchFamily="34" charset="0"/>
              </a:rPr>
            </a:br>
            <a:r>
              <a:rPr lang="de-DE" sz="2000" dirty="0" smtClean="0">
                <a:solidFill>
                  <a:schemeClr val="tx1"/>
                </a:solidFill>
                <a:latin typeface="Calibri" pitchFamily="34" charset="0"/>
              </a:rPr>
              <a:t>Strong </a:t>
            </a:r>
            <a:r>
              <a:rPr lang="de-DE" sz="2000" dirty="0" err="1" smtClean="0">
                <a:solidFill>
                  <a:schemeClr val="tx1"/>
                </a:solidFill>
                <a:latin typeface="Calibri" pitchFamily="34" charset="0"/>
              </a:rPr>
              <a:t>Influence</a:t>
            </a:r>
            <a:r>
              <a:rPr lang="de-DE" sz="2000" dirty="0" smtClean="0">
                <a:solidFill>
                  <a:schemeClr val="tx1"/>
                </a:solidFill>
                <a:latin typeface="Calibri" pitchFamily="34" charset="0"/>
              </a:rPr>
              <a:t> </a:t>
            </a:r>
            <a:r>
              <a:rPr lang="de-DE" sz="2000" dirty="0" err="1" smtClean="0">
                <a:solidFill>
                  <a:schemeClr val="tx1"/>
                </a:solidFill>
                <a:latin typeface="Calibri" pitchFamily="34" charset="0"/>
              </a:rPr>
              <a:t>of</a:t>
            </a:r>
            <a:r>
              <a:rPr lang="de-DE" sz="2000" dirty="0" smtClean="0">
                <a:solidFill>
                  <a:schemeClr val="tx1"/>
                </a:solidFill>
                <a:latin typeface="Calibri" pitchFamily="34" charset="0"/>
              </a:rPr>
              <a:t> </a:t>
            </a:r>
            <a:r>
              <a:rPr lang="de-DE" sz="2000" dirty="0" err="1" smtClean="0">
                <a:solidFill>
                  <a:schemeClr val="tx1"/>
                </a:solidFill>
                <a:latin typeface="Calibri" pitchFamily="34" charset="0"/>
              </a:rPr>
              <a:t>Scientists</a:t>
            </a:r>
            <a:r>
              <a:rPr lang="de-DE" sz="2000" dirty="0" smtClean="0">
                <a:solidFill>
                  <a:schemeClr val="tx1"/>
                </a:solidFill>
                <a:latin typeface="Calibri" pitchFamily="34" charset="0"/>
              </a:rPr>
              <a:t> </a:t>
            </a:r>
            <a:r>
              <a:rPr lang="de-DE" sz="2000" dirty="0" err="1" smtClean="0">
                <a:solidFill>
                  <a:schemeClr val="tx1"/>
                </a:solidFill>
                <a:latin typeface="Calibri" pitchFamily="34" charset="0"/>
              </a:rPr>
              <a:t>and</a:t>
            </a:r>
            <a:r>
              <a:rPr lang="de-DE" sz="2000" dirty="0" smtClean="0">
                <a:solidFill>
                  <a:schemeClr val="tx1"/>
                </a:solidFill>
                <a:latin typeface="Calibri" pitchFamily="34" charset="0"/>
              </a:rPr>
              <a:t> Science Managers </a:t>
            </a:r>
            <a:endParaRPr lang="de-DE" sz="2000" dirty="0">
              <a:latin typeface="Calibri" pitchFamily="34" charset="0"/>
            </a:endParaRPr>
          </a:p>
        </p:txBody>
      </p:sp>
      <p:pic>
        <p:nvPicPr>
          <p:cNvPr id="6" name="Picture 4" descr="http://eticorporate.com/wp-content/uploads/2012/03/tro-choi-Team-Work.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8699" y="175068"/>
            <a:ext cx="1023684" cy="89124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http://www.callcentrehelper.com/images/stories/Q2-2008/bottomupsmall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11760" y="1538883"/>
            <a:ext cx="6605755" cy="4377933"/>
          </a:xfrm>
          <a:prstGeom prst="rect">
            <a:avLst/>
          </a:prstGeom>
          <a:noFill/>
          <a:extLst>
            <a:ext uri="{909E8E84-426E-40DD-AFC4-6F175D3DCCD1}">
              <a14:hiddenFill xmlns:a14="http://schemas.microsoft.com/office/drawing/2010/main">
                <a:solidFill>
                  <a:srgbClr val="FFFFFF"/>
                </a:solidFill>
              </a14:hiddenFill>
            </a:ext>
          </a:extLst>
        </p:spPr>
      </p:pic>
      <p:sp>
        <p:nvSpPr>
          <p:cNvPr id="4" name="Pfeil nach oben 3"/>
          <p:cNvSpPr/>
          <p:nvPr/>
        </p:nvSpPr>
        <p:spPr>
          <a:xfrm>
            <a:off x="-400744" y="1941444"/>
            <a:ext cx="6296377" cy="3503780"/>
          </a:xfrm>
          <a:prstGeom prst="upArrow">
            <a:avLst>
              <a:gd name="adj1" fmla="val 72917"/>
              <a:gd name="adj2" fmla="val 26367"/>
            </a:avLst>
          </a:prstGeom>
          <a:solidFill>
            <a:schemeClr val="accent3">
              <a:alpha val="50000"/>
            </a:schemeClr>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de-DE"/>
          </a:p>
        </p:txBody>
      </p:sp>
      <p:sp>
        <p:nvSpPr>
          <p:cNvPr id="5" name="Textfeld 4"/>
          <p:cNvSpPr txBox="1"/>
          <p:nvPr/>
        </p:nvSpPr>
        <p:spPr>
          <a:xfrm>
            <a:off x="673288" y="2924944"/>
            <a:ext cx="4248472" cy="2431435"/>
          </a:xfrm>
          <a:prstGeom prst="rect">
            <a:avLst/>
          </a:prstGeom>
          <a:noFill/>
        </p:spPr>
        <p:txBody>
          <a:bodyPr wrap="square" rtlCol="0">
            <a:spAutoFit/>
          </a:bodyPr>
          <a:lstStyle/>
          <a:p>
            <a:r>
              <a:rPr lang="de-DE" b="1" dirty="0" err="1" smtClean="0">
                <a:latin typeface="Calibri" pitchFamily="34" charset="0"/>
                <a:cs typeface="Calibri" pitchFamily="34" charset="0"/>
              </a:rPr>
              <a:t>Scientists</a:t>
            </a:r>
            <a:r>
              <a:rPr lang="de-DE" b="1" dirty="0" smtClean="0">
                <a:latin typeface="Calibri" pitchFamily="34" charset="0"/>
                <a:cs typeface="Calibri" pitchFamily="34" charset="0"/>
              </a:rPr>
              <a:t> &amp; Science </a:t>
            </a:r>
            <a:r>
              <a:rPr lang="de-DE" b="1" dirty="0" smtClean="0">
                <a:latin typeface="Calibri" pitchFamily="34" charset="0"/>
                <a:cs typeface="Calibri" pitchFamily="34" charset="0"/>
              </a:rPr>
              <a:t>Managers </a:t>
            </a:r>
            <a:r>
              <a:rPr lang="de-DE" b="1" dirty="0" err="1" smtClean="0">
                <a:latin typeface="Calibri" pitchFamily="34" charset="0"/>
                <a:cs typeface="Calibri" pitchFamily="34" charset="0"/>
              </a:rPr>
              <a:t>have</a:t>
            </a:r>
            <a:r>
              <a:rPr lang="de-DE" b="1" dirty="0" smtClean="0">
                <a:latin typeface="Calibri" pitchFamily="34" charset="0"/>
                <a:cs typeface="Calibri" pitchFamily="34" charset="0"/>
              </a:rPr>
              <a:t> </a:t>
            </a:r>
            <a:endParaRPr lang="de-DE" b="1" dirty="0" smtClean="0">
              <a:latin typeface="Calibri" pitchFamily="34" charset="0"/>
              <a:cs typeface="Calibri" pitchFamily="34" charset="0"/>
            </a:endParaRPr>
          </a:p>
          <a:p>
            <a:r>
              <a:rPr lang="de-DE" b="1" u="sng" dirty="0">
                <a:latin typeface="Calibri" pitchFamily="34" charset="0"/>
                <a:cs typeface="Calibri" pitchFamily="34" charset="0"/>
              </a:rPr>
              <a:t>a</a:t>
            </a:r>
            <a:r>
              <a:rPr lang="de-DE" b="1" u="sng" dirty="0" smtClean="0">
                <a:latin typeface="Calibri" pitchFamily="34" charset="0"/>
                <a:cs typeface="Calibri" pitchFamily="34" charset="0"/>
              </a:rPr>
              <a:t> </a:t>
            </a:r>
            <a:r>
              <a:rPr lang="de-DE" b="1" u="sng" dirty="0" err="1" smtClean="0">
                <a:latin typeface="Calibri" pitchFamily="34" charset="0"/>
                <a:cs typeface="Calibri" pitchFamily="34" charset="0"/>
              </a:rPr>
              <a:t>significant</a:t>
            </a:r>
            <a:r>
              <a:rPr lang="de-DE" b="1" u="sng" dirty="0" smtClean="0">
                <a:latin typeface="Calibri" pitchFamily="34" charset="0"/>
                <a:cs typeface="Calibri" pitchFamily="34" charset="0"/>
              </a:rPr>
              <a:t> </a:t>
            </a:r>
            <a:r>
              <a:rPr lang="de-DE" b="1" u="sng" dirty="0" err="1" smtClean="0">
                <a:latin typeface="Calibri" pitchFamily="34" charset="0"/>
                <a:cs typeface="Calibri" pitchFamily="34" charset="0"/>
              </a:rPr>
              <a:t>Influence</a:t>
            </a:r>
            <a:r>
              <a:rPr lang="de-DE" b="1" dirty="0" smtClean="0">
                <a:latin typeface="Calibri" pitchFamily="34" charset="0"/>
                <a:cs typeface="Calibri" pitchFamily="34" charset="0"/>
              </a:rPr>
              <a:t> on</a:t>
            </a:r>
            <a:endParaRPr lang="de-DE" dirty="0" smtClean="0">
              <a:latin typeface="Calibri" pitchFamily="34" charset="0"/>
              <a:cs typeface="Calibri" pitchFamily="34" charset="0"/>
            </a:endParaRPr>
          </a:p>
          <a:p>
            <a:endParaRPr lang="de-DE" sz="800" dirty="0" smtClean="0">
              <a:latin typeface="Calibri" pitchFamily="34" charset="0"/>
              <a:cs typeface="Calibri" pitchFamily="34" charset="0"/>
            </a:endParaRPr>
          </a:p>
          <a:p>
            <a:pPr marL="285750" indent="-285750">
              <a:buFont typeface="Arial" pitchFamily="34" charset="0"/>
              <a:buChar char="•"/>
            </a:pPr>
            <a:r>
              <a:rPr lang="de-DE" b="1" dirty="0" err="1" smtClean="0">
                <a:latin typeface="Calibri" pitchFamily="34" charset="0"/>
                <a:cs typeface="Calibri" pitchFamily="34" charset="0"/>
              </a:rPr>
              <a:t>Requirements</a:t>
            </a:r>
            <a:r>
              <a:rPr lang="de-DE" b="1" dirty="0" smtClean="0">
                <a:latin typeface="Calibri" pitchFamily="34" charset="0"/>
                <a:cs typeface="Calibri" pitchFamily="34" charset="0"/>
              </a:rPr>
              <a:t> Determination</a:t>
            </a:r>
          </a:p>
          <a:p>
            <a:pPr marL="285750" indent="-285750">
              <a:buFont typeface="Arial" pitchFamily="34" charset="0"/>
              <a:buChar char="•"/>
            </a:pPr>
            <a:r>
              <a:rPr lang="de-DE" b="1" dirty="0" smtClean="0">
                <a:latin typeface="Calibri" pitchFamily="34" charset="0"/>
                <a:cs typeface="Calibri" pitchFamily="34" charset="0"/>
              </a:rPr>
              <a:t>Call </a:t>
            </a:r>
            <a:r>
              <a:rPr lang="de-DE" b="1" dirty="0" err="1" smtClean="0">
                <a:latin typeface="Calibri" pitchFamily="34" charset="0"/>
                <a:cs typeface="Calibri" pitchFamily="34" charset="0"/>
              </a:rPr>
              <a:t>for</a:t>
            </a:r>
            <a:r>
              <a:rPr lang="de-DE" b="1" dirty="0" smtClean="0">
                <a:latin typeface="Calibri" pitchFamily="34" charset="0"/>
                <a:cs typeface="Calibri" pitchFamily="34" charset="0"/>
              </a:rPr>
              <a:t> Tender</a:t>
            </a:r>
          </a:p>
          <a:p>
            <a:pPr marL="285750" indent="-285750">
              <a:buFont typeface="Arial" pitchFamily="34" charset="0"/>
              <a:buChar char="•"/>
            </a:pPr>
            <a:r>
              <a:rPr lang="de-DE" b="1" dirty="0" smtClean="0">
                <a:latin typeface="Calibri" pitchFamily="34" charset="0"/>
                <a:cs typeface="Calibri" pitchFamily="34" charset="0"/>
              </a:rPr>
              <a:t>Award </a:t>
            </a:r>
            <a:r>
              <a:rPr lang="de-DE" b="1" dirty="0" err="1" smtClean="0">
                <a:latin typeface="Calibri" pitchFamily="34" charset="0"/>
                <a:cs typeface="Calibri" pitchFamily="34" charset="0"/>
              </a:rPr>
              <a:t>of</a:t>
            </a:r>
            <a:r>
              <a:rPr lang="de-DE" b="1" dirty="0" smtClean="0">
                <a:latin typeface="Calibri" pitchFamily="34" charset="0"/>
                <a:cs typeface="Calibri" pitchFamily="34" charset="0"/>
              </a:rPr>
              <a:t> </a:t>
            </a:r>
            <a:r>
              <a:rPr lang="de-DE" b="1" dirty="0" err="1" smtClean="0">
                <a:latin typeface="Calibri" pitchFamily="34" charset="0"/>
                <a:cs typeface="Calibri" pitchFamily="34" charset="0"/>
              </a:rPr>
              <a:t>Contract</a:t>
            </a:r>
            <a:endParaRPr lang="de-DE" b="1" dirty="0" smtClean="0">
              <a:latin typeface="Calibri" pitchFamily="34" charset="0"/>
              <a:cs typeface="Calibri" pitchFamily="34" charset="0"/>
            </a:endParaRPr>
          </a:p>
          <a:p>
            <a:pPr marL="285750" indent="-285750">
              <a:buFont typeface="Arial" pitchFamily="34" charset="0"/>
              <a:buChar char="•"/>
            </a:pPr>
            <a:r>
              <a:rPr lang="de-DE" b="1" dirty="0" err="1" smtClean="0">
                <a:latin typeface="Calibri" pitchFamily="34" charset="0"/>
                <a:cs typeface="Calibri" pitchFamily="34" charset="0"/>
              </a:rPr>
              <a:t>Prototype`s</a:t>
            </a:r>
            <a:r>
              <a:rPr lang="de-DE" b="1" dirty="0" smtClean="0">
                <a:latin typeface="Calibri" pitchFamily="34" charset="0"/>
                <a:cs typeface="Calibri" pitchFamily="34" charset="0"/>
              </a:rPr>
              <a:t> Assessment</a:t>
            </a:r>
          </a:p>
          <a:p>
            <a:pPr marL="285750" indent="-285750">
              <a:buFont typeface="Arial" pitchFamily="34" charset="0"/>
              <a:buChar char="•"/>
            </a:pPr>
            <a:r>
              <a:rPr lang="de-DE" b="1" dirty="0" err="1" smtClean="0">
                <a:latin typeface="Calibri" pitchFamily="34" charset="0"/>
                <a:cs typeface="Calibri" pitchFamily="34" charset="0"/>
              </a:rPr>
              <a:t>Functionality</a:t>
            </a:r>
            <a:endParaRPr lang="de-DE" b="1" dirty="0" smtClean="0">
              <a:latin typeface="Calibri" pitchFamily="34" charset="0"/>
              <a:cs typeface="Calibri" pitchFamily="34" charset="0"/>
            </a:endParaRPr>
          </a:p>
          <a:p>
            <a:pPr marL="285750" indent="-285750">
              <a:buFont typeface="Arial" pitchFamily="34" charset="0"/>
              <a:buChar char="•"/>
            </a:pPr>
            <a:r>
              <a:rPr lang="de-DE" b="1" dirty="0" err="1" smtClean="0">
                <a:latin typeface="Calibri" pitchFamily="34" charset="0"/>
                <a:cs typeface="Calibri" pitchFamily="34" charset="0"/>
              </a:rPr>
              <a:t>Usability</a:t>
            </a:r>
            <a:endParaRPr lang="de-DE" b="1" dirty="0" smtClean="0">
              <a:latin typeface="Calibri" pitchFamily="34" charset="0"/>
              <a:cs typeface="Calibri" pitchFamily="34" charset="0"/>
            </a:endParaRPr>
          </a:p>
        </p:txBody>
      </p:sp>
      <p:sp>
        <p:nvSpPr>
          <p:cNvPr id="8" name="Textfeld 7"/>
          <p:cNvSpPr txBox="1"/>
          <p:nvPr/>
        </p:nvSpPr>
        <p:spPr>
          <a:xfrm>
            <a:off x="5581278" y="1675483"/>
            <a:ext cx="1545729" cy="276999"/>
          </a:xfrm>
          <a:prstGeom prst="rect">
            <a:avLst/>
          </a:prstGeom>
          <a:noFill/>
        </p:spPr>
        <p:txBody>
          <a:bodyPr wrap="square" rtlCol="0">
            <a:spAutoFit/>
          </a:bodyPr>
          <a:lstStyle/>
          <a:p>
            <a:r>
              <a:rPr lang="de-DE" sz="1200" b="1" dirty="0" smtClean="0">
                <a:latin typeface="Calibri" pitchFamily="34" charset="0"/>
                <a:cs typeface="Calibri" pitchFamily="34" charset="0"/>
              </a:rPr>
              <a:t>Executive Board</a:t>
            </a:r>
            <a:endParaRPr lang="de-DE" sz="1200" b="1" dirty="0">
              <a:latin typeface="Calibri" pitchFamily="34" charset="0"/>
              <a:cs typeface="Calibri" pitchFamily="34" charset="0"/>
            </a:endParaRPr>
          </a:p>
        </p:txBody>
      </p:sp>
      <p:sp>
        <p:nvSpPr>
          <p:cNvPr id="10" name="Textfeld 9"/>
          <p:cNvSpPr txBox="1"/>
          <p:nvPr/>
        </p:nvSpPr>
        <p:spPr>
          <a:xfrm>
            <a:off x="6203007" y="2530996"/>
            <a:ext cx="2520280" cy="523220"/>
          </a:xfrm>
          <a:prstGeom prst="rect">
            <a:avLst/>
          </a:prstGeom>
          <a:noFill/>
        </p:spPr>
        <p:txBody>
          <a:bodyPr wrap="square" rtlCol="0">
            <a:spAutoFit/>
          </a:bodyPr>
          <a:lstStyle/>
          <a:p>
            <a:r>
              <a:rPr lang="de-DE" sz="1400" b="1" dirty="0" smtClean="0">
                <a:latin typeface="Calibri" pitchFamily="34" charset="0"/>
                <a:cs typeface="Calibri" pitchFamily="34" charset="0"/>
              </a:rPr>
              <a:t>Service Providers in </a:t>
            </a:r>
          </a:p>
          <a:p>
            <a:r>
              <a:rPr lang="de-DE" sz="1400" b="1" dirty="0">
                <a:latin typeface="Calibri" pitchFamily="34" charset="0"/>
                <a:cs typeface="Calibri" pitchFamily="34" charset="0"/>
              </a:rPr>
              <a:t> </a:t>
            </a:r>
            <a:r>
              <a:rPr lang="de-DE" sz="1400" b="1" dirty="0" smtClean="0">
                <a:latin typeface="Calibri" pitchFamily="34" charset="0"/>
                <a:cs typeface="Calibri" pitchFamily="34" charset="0"/>
              </a:rPr>
              <a:t>     Central Administration</a:t>
            </a:r>
            <a:endParaRPr lang="de-DE" sz="1400" b="1" dirty="0">
              <a:latin typeface="Calibri" pitchFamily="34" charset="0"/>
              <a:cs typeface="Calibri" pitchFamily="34" charset="0"/>
            </a:endParaRPr>
          </a:p>
        </p:txBody>
      </p:sp>
      <p:sp>
        <p:nvSpPr>
          <p:cNvPr id="11" name="Textfeld 10"/>
          <p:cNvSpPr txBox="1"/>
          <p:nvPr/>
        </p:nvSpPr>
        <p:spPr>
          <a:xfrm>
            <a:off x="6792205" y="3361977"/>
            <a:ext cx="2215784" cy="400110"/>
          </a:xfrm>
          <a:prstGeom prst="rect">
            <a:avLst/>
          </a:prstGeom>
          <a:noFill/>
        </p:spPr>
        <p:txBody>
          <a:bodyPr wrap="square" rtlCol="0">
            <a:spAutoFit/>
          </a:bodyPr>
          <a:lstStyle/>
          <a:p>
            <a:r>
              <a:rPr lang="de-DE" sz="2000" b="1" dirty="0" smtClean="0">
                <a:latin typeface="Calibri" pitchFamily="34" charset="0"/>
                <a:cs typeface="Calibri" pitchFamily="34" charset="0"/>
              </a:rPr>
              <a:t>Science </a:t>
            </a:r>
            <a:r>
              <a:rPr lang="de-DE" sz="2000" b="1" dirty="0">
                <a:latin typeface="Calibri" pitchFamily="34" charset="0"/>
                <a:cs typeface="Calibri" pitchFamily="34" charset="0"/>
              </a:rPr>
              <a:t>M</a:t>
            </a:r>
            <a:r>
              <a:rPr lang="de-DE" sz="2000" b="1" dirty="0" smtClean="0">
                <a:latin typeface="Calibri" pitchFamily="34" charset="0"/>
                <a:cs typeface="Calibri" pitchFamily="34" charset="0"/>
              </a:rPr>
              <a:t>anagers</a:t>
            </a:r>
            <a:endParaRPr lang="de-DE" sz="2000" b="1" dirty="0">
              <a:latin typeface="Calibri" pitchFamily="34" charset="0"/>
              <a:cs typeface="Calibri" pitchFamily="34" charset="0"/>
            </a:endParaRPr>
          </a:p>
        </p:txBody>
      </p:sp>
      <p:sp>
        <p:nvSpPr>
          <p:cNvPr id="12" name="Textfeld 11"/>
          <p:cNvSpPr txBox="1"/>
          <p:nvPr/>
        </p:nvSpPr>
        <p:spPr>
          <a:xfrm>
            <a:off x="7353410" y="4253647"/>
            <a:ext cx="1654579" cy="523220"/>
          </a:xfrm>
          <a:prstGeom prst="rect">
            <a:avLst/>
          </a:prstGeom>
          <a:noFill/>
        </p:spPr>
        <p:txBody>
          <a:bodyPr wrap="square" rtlCol="0">
            <a:spAutoFit/>
          </a:bodyPr>
          <a:lstStyle/>
          <a:p>
            <a:r>
              <a:rPr lang="de-DE" sz="2800" b="1" dirty="0" err="1" smtClean="0">
                <a:latin typeface="Calibri" pitchFamily="34" charset="0"/>
                <a:cs typeface="Calibri" pitchFamily="34" charset="0"/>
              </a:rPr>
              <a:t>Scientists</a:t>
            </a:r>
            <a:endParaRPr lang="de-DE" sz="2800" b="1" dirty="0">
              <a:latin typeface="Calibri" pitchFamily="34" charset="0"/>
              <a:cs typeface="Calibri" pitchFamily="34" charset="0"/>
            </a:endParaRPr>
          </a:p>
        </p:txBody>
      </p:sp>
    </p:spTree>
    <p:extLst>
      <p:ext uri="{BB962C8B-B14F-4D97-AF65-F5344CB8AC3E}">
        <p14:creationId xmlns:p14="http://schemas.microsoft.com/office/powerpoint/2010/main" val="141275070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2383" y="333375"/>
            <a:ext cx="6430014" cy="561975"/>
          </a:xfrm>
        </p:spPr>
        <p:txBody>
          <a:bodyPr/>
          <a:lstStyle/>
          <a:p>
            <a:r>
              <a:rPr lang="de-DE" sz="2000" dirty="0" err="1" smtClean="0">
                <a:solidFill>
                  <a:srgbClr val="FF0000"/>
                </a:solidFill>
                <a:latin typeface="Calibri" pitchFamily="34" charset="0"/>
              </a:rPr>
              <a:t>Participation</a:t>
            </a:r>
            <a:r>
              <a:rPr lang="de-DE" sz="2000" dirty="0" smtClean="0">
                <a:solidFill>
                  <a:srgbClr val="FF0000"/>
                </a:solidFill>
                <a:latin typeface="Calibri" pitchFamily="34" charset="0"/>
              </a:rPr>
              <a:t> </a:t>
            </a:r>
            <a:r>
              <a:rPr lang="de-DE" sz="2000" dirty="0">
                <a:latin typeface="Calibri" pitchFamily="34" charset="0"/>
              </a:rPr>
              <a:t/>
            </a:r>
            <a:br>
              <a:rPr lang="de-DE" sz="2000" dirty="0">
                <a:latin typeface="Calibri" pitchFamily="34" charset="0"/>
              </a:rPr>
            </a:br>
            <a:r>
              <a:rPr lang="de-DE" sz="2000" dirty="0" err="1" smtClean="0">
                <a:latin typeface="Calibri" pitchFamily="34" charset="0"/>
              </a:rPr>
              <a:t>Example</a:t>
            </a:r>
            <a:r>
              <a:rPr lang="de-DE" sz="2000" dirty="0" smtClean="0">
                <a:latin typeface="Calibri" pitchFamily="34" charset="0"/>
              </a:rPr>
              <a:t>: Call </a:t>
            </a:r>
            <a:r>
              <a:rPr lang="de-DE" sz="2000" dirty="0" err="1" smtClean="0">
                <a:latin typeface="Calibri" pitchFamily="34" charset="0"/>
              </a:rPr>
              <a:t>for</a:t>
            </a:r>
            <a:r>
              <a:rPr lang="de-DE" sz="2000" dirty="0" smtClean="0">
                <a:latin typeface="Calibri" pitchFamily="34" charset="0"/>
              </a:rPr>
              <a:t> Tender </a:t>
            </a:r>
            <a:r>
              <a:rPr lang="de-DE" sz="2000" dirty="0" err="1" smtClean="0">
                <a:latin typeface="Calibri" pitchFamily="34" charset="0"/>
              </a:rPr>
              <a:t>and</a:t>
            </a:r>
            <a:r>
              <a:rPr lang="de-DE" sz="2000" dirty="0" smtClean="0">
                <a:latin typeface="Calibri" pitchFamily="34" charset="0"/>
              </a:rPr>
              <a:t> Award </a:t>
            </a:r>
            <a:r>
              <a:rPr lang="de-DE" sz="2000" dirty="0" err="1" smtClean="0">
                <a:latin typeface="Calibri" pitchFamily="34" charset="0"/>
              </a:rPr>
              <a:t>of</a:t>
            </a:r>
            <a:r>
              <a:rPr lang="de-DE" sz="2000" dirty="0" smtClean="0">
                <a:latin typeface="Calibri" pitchFamily="34" charset="0"/>
              </a:rPr>
              <a:t> </a:t>
            </a:r>
            <a:r>
              <a:rPr lang="de-DE" sz="2000" dirty="0" err="1" smtClean="0">
                <a:latin typeface="Calibri" pitchFamily="34" charset="0"/>
              </a:rPr>
              <a:t>Contract</a:t>
            </a:r>
            <a:endParaRPr lang="de-DE" sz="2000" dirty="0">
              <a:latin typeface="Calibri" pitchFamily="34" charset="0"/>
            </a:endParaRPr>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8778" y="1434466"/>
            <a:ext cx="900389" cy="857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95536" y="2391161"/>
            <a:ext cx="837272" cy="929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95536" y="3462588"/>
            <a:ext cx="778960" cy="6970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4" descr="http://eticorporate.com/wp-content/uploads/2012/03/tro-choi-Team-Work.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18699" y="175068"/>
            <a:ext cx="1023684" cy="891240"/>
          </a:xfrm>
          <a:prstGeom prst="rect">
            <a:avLst/>
          </a:prstGeom>
          <a:noFill/>
          <a:extLst>
            <a:ext uri="{909E8E84-426E-40DD-AFC4-6F175D3DCCD1}">
              <a14:hiddenFill xmlns:a14="http://schemas.microsoft.com/office/drawing/2010/main">
                <a:solidFill>
                  <a:srgbClr val="FFFFFF"/>
                </a:solidFill>
              </a14:hiddenFill>
            </a:ext>
          </a:extLst>
        </p:spPr>
      </p:pic>
      <p:sp>
        <p:nvSpPr>
          <p:cNvPr id="7" name="Textfeld 6"/>
          <p:cNvSpPr txBox="1"/>
          <p:nvPr/>
        </p:nvSpPr>
        <p:spPr>
          <a:xfrm>
            <a:off x="1475656" y="1590650"/>
            <a:ext cx="7272808" cy="630942"/>
          </a:xfrm>
          <a:prstGeom prst="rect">
            <a:avLst/>
          </a:prstGeom>
          <a:solidFill>
            <a:schemeClr val="bg1">
              <a:lumMod val="85000"/>
            </a:schemeClr>
          </a:solidFill>
        </p:spPr>
        <p:txBody>
          <a:bodyPr wrap="square" rtlCol="0">
            <a:spAutoFit/>
          </a:bodyPr>
          <a:lstStyle/>
          <a:p>
            <a:endParaRPr lang="de-DE" sz="1000" dirty="0" smtClean="0">
              <a:latin typeface="Calibri" pitchFamily="34" charset="0"/>
              <a:cs typeface="Calibri" pitchFamily="34" charset="0"/>
            </a:endParaRPr>
          </a:p>
          <a:p>
            <a:pPr marL="285750" indent="-285750">
              <a:buFont typeface="Arial" pitchFamily="34" charset="0"/>
              <a:buChar char="•"/>
            </a:pPr>
            <a:r>
              <a:rPr lang="de-DE" sz="1500" b="1" dirty="0" smtClean="0">
                <a:latin typeface="Calibri" pitchFamily="34" charset="0"/>
                <a:cs typeface="Calibri" pitchFamily="34" charset="0"/>
              </a:rPr>
              <a:t>Interviews </a:t>
            </a:r>
            <a:r>
              <a:rPr lang="de-DE" sz="1500" b="1" dirty="0" err="1" smtClean="0">
                <a:latin typeface="Calibri" pitchFamily="34" charset="0"/>
                <a:cs typeface="Calibri" pitchFamily="34" charset="0"/>
              </a:rPr>
              <a:t>with</a:t>
            </a:r>
            <a:r>
              <a:rPr lang="de-DE" sz="1500" b="1" dirty="0" smtClean="0">
                <a:latin typeface="Calibri" pitchFamily="34" charset="0"/>
                <a:cs typeface="Calibri" pitchFamily="34" charset="0"/>
              </a:rPr>
              <a:t> all </a:t>
            </a:r>
            <a:r>
              <a:rPr lang="de-DE" sz="1500" b="1" dirty="0" err="1" smtClean="0">
                <a:latin typeface="Calibri" pitchFamily="34" charset="0"/>
                <a:cs typeface="Calibri" pitchFamily="34" charset="0"/>
              </a:rPr>
              <a:t>Stakeholders</a:t>
            </a:r>
            <a:r>
              <a:rPr lang="de-DE" sz="1500" b="1" dirty="0" smtClean="0">
                <a:latin typeface="Calibri" pitchFamily="34" charset="0"/>
                <a:cs typeface="Calibri" pitchFamily="34" charset="0"/>
              </a:rPr>
              <a:t> </a:t>
            </a:r>
            <a:r>
              <a:rPr lang="de-DE" sz="1500" dirty="0" err="1" smtClean="0">
                <a:latin typeface="Calibri" pitchFamily="34" charset="0"/>
                <a:cs typeface="Calibri" pitchFamily="34" charset="0"/>
              </a:rPr>
              <a:t>especially</a:t>
            </a:r>
            <a:r>
              <a:rPr lang="de-DE" sz="1500" dirty="0" smtClean="0">
                <a:latin typeface="Calibri" pitchFamily="34" charset="0"/>
                <a:cs typeface="Calibri" pitchFamily="34" charset="0"/>
              </a:rPr>
              <a:t> </a:t>
            </a:r>
            <a:r>
              <a:rPr lang="de-DE" sz="1500" dirty="0" err="1" smtClean="0">
                <a:latin typeface="Calibri" pitchFamily="34" charset="0"/>
                <a:cs typeface="Calibri" pitchFamily="34" charset="0"/>
              </a:rPr>
              <a:t>Scientists</a:t>
            </a:r>
            <a:r>
              <a:rPr lang="de-DE" sz="1500" dirty="0" smtClean="0">
                <a:latin typeface="Calibri" pitchFamily="34" charset="0"/>
                <a:cs typeface="Calibri" pitchFamily="34" charset="0"/>
              </a:rPr>
              <a:t> </a:t>
            </a:r>
            <a:r>
              <a:rPr lang="de-DE" sz="1500" dirty="0" err="1" smtClean="0">
                <a:latin typeface="Calibri" pitchFamily="34" charset="0"/>
                <a:cs typeface="Calibri" pitchFamily="34" charset="0"/>
              </a:rPr>
              <a:t>and</a:t>
            </a:r>
            <a:r>
              <a:rPr lang="de-DE" sz="1500" dirty="0" smtClean="0">
                <a:latin typeface="Calibri" pitchFamily="34" charset="0"/>
                <a:cs typeface="Calibri" pitchFamily="34" charset="0"/>
              </a:rPr>
              <a:t> Science Managers (S &amp; SM) </a:t>
            </a:r>
            <a:endParaRPr lang="de-DE" sz="1500" dirty="0" smtClean="0">
              <a:latin typeface="Calibri" pitchFamily="34" charset="0"/>
              <a:cs typeface="Calibri" pitchFamily="34" charset="0"/>
            </a:endParaRPr>
          </a:p>
          <a:p>
            <a:endParaRPr lang="de-DE" sz="1000" dirty="0">
              <a:latin typeface="Calibri" pitchFamily="34" charset="0"/>
              <a:cs typeface="Calibri" pitchFamily="34" charset="0"/>
            </a:endParaRPr>
          </a:p>
        </p:txBody>
      </p:sp>
      <p:sp>
        <p:nvSpPr>
          <p:cNvPr id="8" name="Textfeld 7"/>
          <p:cNvSpPr txBox="1"/>
          <p:nvPr/>
        </p:nvSpPr>
        <p:spPr>
          <a:xfrm>
            <a:off x="1475656" y="2403228"/>
            <a:ext cx="7272808" cy="784830"/>
          </a:xfrm>
          <a:prstGeom prst="rect">
            <a:avLst/>
          </a:prstGeom>
          <a:solidFill>
            <a:schemeClr val="bg1">
              <a:lumMod val="85000"/>
            </a:schemeClr>
          </a:solidFill>
        </p:spPr>
        <p:txBody>
          <a:bodyPr wrap="square" rtlCol="0">
            <a:spAutoFit/>
          </a:bodyPr>
          <a:lstStyle/>
          <a:p>
            <a:pPr marL="285750" indent="-285750">
              <a:spcBef>
                <a:spcPts val="0"/>
              </a:spcBef>
              <a:spcAft>
                <a:spcPts val="0"/>
              </a:spcAft>
              <a:buFont typeface="Arial" pitchFamily="34" charset="0"/>
              <a:buChar char="•"/>
            </a:pPr>
            <a:endParaRPr lang="de-DE" sz="1500" dirty="0" smtClean="0">
              <a:latin typeface="Calibri" pitchFamily="34" charset="0"/>
              <a:cs typeface="Calibri" pitchFamily="34" charset="0"/>
            </a:endParaRPr>
          </a:p>
          <a:p>
            <a:pPr marL="285750" indent="-285750">
              <a:spcBef>
                <a:spcPts val="0"/>
              </a:spcBef>
              <a:spcAft>
                <a:spcPts val="0"/>
              </a:spcAft>
              <a:buFont typeface="Arial" pitchFamily="34" charset="0"/>
              <a:buChar char="•"/>
            </a:pPr>
            <a:r>
              <a:rPr lang="de-DE" sz="1500" b="1" dirty="0" smtClean="0">
                <a:latin typeface="Calibri" pitchFamily="34" charset="0"/>
                <a:cs typeface="Calibri" pitchFamily="34" charset="0"/>
              </a:rPr>
              <a:t>Assessment </a:t>
            </a:r>
            <a:r>
              <a:rPr lang="de-DE" sz="1500" b="1" dirty="0" err="1" smtClean="0">
                <a:latin typeface="Calibri" pitchFamily="34" charset="0"/>
                <a:cs typeface="Calibri" pitchFamily="34" charset="0"/>
              </a:rPr>
              <a:t>of</a:t>
            </a:r>
            <a:r>
              <a:rPr lang="de-DE" sz="1500" b="1" dirty="0" smtClean="0">
                <a:latin typeface="Calibri" pitchFamily="34" charset="0"/>
                <a:cs typeface="Calibri" pitchFamily="34" charset="0"/>
              </a:rPr>
              <a:t> </a:t>
            </a:r>
            <a:r>
              <a:rPr lang="de-DE" sz="1500" b="1" dirty="0" err="1" smtClean="0">
                <a:latin typeface="Calibri" pitchFamily="34" charset="0"/>
                <a:cs typeface="Calibri" pitchFamily="34" charset="0"/>
              </a:rPr>
              <a:t>the</a:t>
            </a:r>
            <a:r>
              <a:rPr lang="de-DE" sz="1500" b="1" dirty="0" smtClean="0">
                <a:latin typeface="Calibri" pitchFamily="34" charset="0"/>
                <a:cs typeface="Calibri" pitchFamily="34" charset="0"/>
              </a:rPr>
              <a:t> </a:t>
            </a:r>
            <a:r>
              <a:rPr lang="de-DE" sz="1500" b="1" dirty="0" err="1" smtClean="0">
                <a:latin typeface="Calibri" pitchFamily="34" charset="0"/>
                <a:cs typeface="Calibri" pitchFamily="34" charset="0"/>
              </a:rPr>
              <a:t>Specifications</a:t>
            </a:r>
            <a:r>
              <a:rPr lang="de-DE" sz="1500" b="1" dirty="0" smtClean="0">
                <a:latin typeface="Calibri" pitchFamily="34" charset="0"/>
                <a:cs typeface="Calibri" pitchFamily="34" charset="0"/>
              </a:rPr>
              <a:t> </a:t>
            </a:r>
            <a:r>
              <a:rPr lang="de-DE" sz="1500" b="1" dirty="0" err="1" smtClean="0">
                <a:latin typeface="Calibri" pitchFamily="34" charset="0"/>
                <a:cs typeface="Calibri" pitchFamily="34" charset="0"/>
              </a:rPr>
              <a:t>by</a:t>
            </a:r>
            <a:r>
              <a:rPr lang="de-DE" sz="1500" b="1" dirty="0" smtClean="0">
                <a:latin typeface="Calibri" pitchFamily="34" charset="0"/>
                <a:cs typeface="Calibri" pitchFamily="34" charset="0"/>
              </a:rPr>
              <a:t> all </a:t>
            </a:r>
            <a:r>
              <a:rPr lang="de-DE" sz="1500" b="1" dirty="0" err="1" smtClean="0">
                <a:latin typeface="Calibri" pitchFamily="34" charset="0"/>
                <a:cs typeface="Calibri" pitchFamily="34" charset="0"/>
              </a:rPr>
              <a:t>Stakeholders</a:t>
            </a:r>
            <a:r>
              <a:rPr lang="de-DE" sz="1500" b="1" dirty="0" smtClean="0">
                <a:latin typeface="Calibri" pitchFamily="34" charset="0"/>
                <a:cs typeface="Calibri" pitchFamily="34" charset="0"/>
              </a:rPr>
              <a:t> </a:t>
            </a:r>
            <a:r>
              <a:rPr lang="de-DE" sz="1500" dirty="0" err="1">
                <a:latin typeface="Calibri" pitchFamily="34" charset="0"/>
                <a:cs typeface="Calibri" pitchFamily="34" charset="0"/>
              </a:rPr>
              <a:t>especially</a:t>
            </a:r>
            <a:r>
              <a:rPr lang="de-DE" sz="1500" dirty="0">
                <a:latin typeface="Calibri" pitchFamily="34" charset="0"/>
                <a:cs typeface="Calibri" pitchFamily="34" charset="0"/>
              </a:rPr>
              <a:t> </a:t>
            </a:r>
            <a:r>
              <a:rPr lang="de-DE" sz="1500" dirty="0" smtClean="0">
                <a:latin typeface="Calibri" pitchFamily="34" charset="0"/>
                <a:cs typeface="Calibri" pitchFamily="34" charset="0"/>
              </a:rPr>
              <a:t>S &amp; SM</a:t>
            </a:r>
            <a:endParaRPr lang="de-DE" sz="1500" dirty="0" smtClean="0">
              <a:latin typeface="Calibri" pitchFamily="34" charset="0"/>
              <a:cs typeface="Calibri" pitchFamily="34" charset="0"/>
            </a:endParaRPr>
          </a:p>
          <a:p>
            <a:pPr>
              <a:spcBef>
                <a:spcPts val="0"/>
              </a:spcBef>
              <a:spcAft>
                <a:spcPts val="0"/>
              </a:spcAft>
            </a:pPr>
            <a:endParaRPr lang="de-DE" sz="1500" dirty="0">
              <a:latin typeface="Calibri" pitchFamily="34" charset="0"/>
              <a:cs typeface="Calibri" pitchFamily="34" charset="0"/>
            </a:endParaRPr>
          </a:p>
        </p:txBody>
      </p:sp>
      <p:sp>
        <p:nvSpPr>
          <p:cNvPr id="9" name="Textfeld 8"/>
          <p:cNvSpPr txBox="1"/>
          <p:nvPr/>
        </p:nvSpPr>
        <p:spPr>
          <a:xfrm>
            <a:off x="1475656" y="3368175"/>
            <a:ext cx="7272808" cy="784830"/>
          </a:xfrm>
          <a:prstGeom prst="rect">
            <a:avLst/>
          </a:prstGeom>
          <a:solidFill>
            <a:schemeClr val="bg1">
              <a:lumMod val="85000"/>
            </a:schemeClr>
          </a:solidFill>
        </p:spPr>
        <p:txBody>
          <a:bodyPr wrap="square" rtlCol="0">
            <a:spAutoFit/>
          </a:bodyPr>
          <a:lstStyle/>
          <a:p>
            <a:pPr marL="285750" indent="-285750">
              <a:buFont typeface="Arial" pitchFamily="34" charset="0"/>
              <a:buChar char="•"/>
            </a:pPr>
            <a:endParaRPr lang="de-DE" sz="1500" dirty="0" smtClean="0">
              <a:latin typeface="Calibri" pitchFamily="34" charset="0"/>
              <a:cs typeface="Calibri" pitchFamily="34" charset="0"/>
            </a:endParaRPr>
          </a:p>
          <a:p>
            <a:pPr marL="285750" indent="-285750">
              <a:buFont typeface="Arial" pitchFamily="34" charset="0"/>
              <a:buChar char="•"/>
            </a:pPr>
            <a:r>
              <a:rPr lang="de-DE" sz="1500" b="1" dirty="0" err="1" smtClean="0">
                <a:latin typeface="Calibri" pitchFamily="34" charset="0"/>
                <a:cs typeface="Calibri" pitchFamily="34" charset="0"/>
              </a:rPr>
              <a:t>Approval</a:t>
            </a:r>
            <a:r>
              <a:rPr lang="de-DE" sz="1500" b="1" dirty="0" smtClean="0">
                <a:latin typeface="Calibri" pitchFamily="34" charset="0"/>
                <a:cs typeface="Calibri" pitchFamily="34" charset="0"/>
              </a:rPr>
              <a:t>  </a:t>
            </a:r>
            <a:r>
              <a:rPr lang="de-DE" sz="1500" b="1" dirty="0" err="1" smtClean="0">
                <a:latin typeface="Calibri" pitchFamily="34" charset="0"/>
                <a:cs typeface="Calibri" pitchFamily="34" charset="0"/>
              </a:rPr>
              <a:t>of</a:t>
            </a:r>
            <a:r>
              <a:rPr lang="de-DE" sz="1500" b="1" dirty="0" smtClean="0">
                <a:latin typeface="Calibri" pitchFamily="34" charset="0"/>
                <a:cs typeface="Calibri" pitchFamily="34" charset="0"/>
              </a:rPr>
              <a:t> </a:t>
            </a:r>
            <a:r>
              <a:rPr lang="de-DE" sz="1500" b="1" dirty="0" err="1" smtClean="0">
                <a:latin typeface="Calibri" pitchFamily="34" charset="0"/>
                <a:cs typeface="Calibri" pitchFamily="34" charset="0"/>
              </a:rPr>
              <a:t>Specifications</a:t>
            </a:r>
            <a:r>
              <a:rPr lang="de-DE" sz="1500" b="1" dirty="0" smtClean="0">
                <a:latin typeface="Calibri" pitchFamily="34" charset="0"/>
                <a:cs typeface="Calibri" pitchFamily="34" charset="0"/>
              </a:rPr>
              <a:t> </a:t>
            </a:r>
            <a:r>
              <a:rPr lang="de-DE" sz="1500" b="1" dirty="0" err="1" smtClean="0">
                <a:latin typeface="Calibri" pitchFamily="34" charset="0"/>
                <a:cs typeface="Calibri" pitchFamily="34" charset="0"/>
              </a:rPr>
              <a:t>by</a:t>
            </a:r>
            <a:r>
              <a:rPr lang="de-DE" sz="1500" b="1" dirty="0" smtClean="0">
                <a:latin typeface="Calibri" pitchFamily="34" charset="0"/>
                <a:cs typeface="Calibri" pitchFamily="34" charset="0"/>
              </a:rPr>
              <a:t> all </a:t>
            </a:r>
            <a:r>
              <a:rPr lang="de-DE" sz="1500" b="1" dirty="0" err="1" smtClean="0">
                <a:latin typeface="Calibri" pitchFamily="34" charset="0"/>
                <a:cs typeface="Calibri" pitchFamily="34" charset="0"/>
              </a:rPr>
              <a:t>Stakeholders</a:t>
            </a:r>
            <a:r>
              <a:rPr lang="de-DE" sz="1500" b="1" dirty="0" smtClean="0">
                <a:latin typeface="Calibri" pitchFamily="34" charset="0"/>
                <a:cs typeface="Calibri" pitchFamily="34" charset="0"/>
              </a:rPr>
              <a:t> </a:t>
            </a:r>
            <a:r>
              <a:rPr lang="de-DE" sz="1500" dirty="0" err="1">
                <a:latin typeface="Calibri" pitchFamily="34" charset="0"/>
                <a:cs typeface="Calibri" pitchFamily="34" charset="0"/>
              </a:rPr>
              <a:t>especially</a:t>
            </a:r>
            <a:r>
              <a:rPr lang="de-DE" sz="1500" dirty="0">
                <a:latin typeface="Calibri" pitchFamily="34" charset="0"/>
                <a:cs typeface="Calibri" pitchFamily="34" charset="0"/>
              </a:rPr>
              <a:t> S &amp; SM</a:t>
            </a:r>
            <a:endParaRPr lang="de-DE" sz="1500" dirty="0" smtClean="0">
              <a:latin typeface="Calibri" pitchFamily="34" charset="0"/>
              <a:cs typeface="Calibri" pitchFamily="34" charset="0"/>
            </a:endParaRPr>
          </a:p>
          <a:p>
            <a:endParaRPr lang="de-DE" sz="1500" dirty="0">
              <a:latin typeface="Calibri" pitchFamily="34" charset="0"/>
              <a:cs typeface="Calibri" pitchFamily="34" charset="0"/>
            </a:endParaRPr>
          </a:p>
        </p:txBody>
      </p:sp>
      <p:pic>
        <p:nvPicPr>
          <p:cNvPr id="10" name="Picture 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60461" y="4320423"/>
            <a:ext cx="1034762" cy="17507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feld 11"/>
          <p:cNvSpPr txBox="1"/>
          <p:nvPr/>
        </p:nvSpPr>
        <p:spPr>
          <a:xfrm>
            <a:off x="1475656" y="4339473"/>
            <a:ext cx="7272808" cy="1708160"/>
          </a:xfrm>
          <a:prstGeom prst="rect">
            <a:avLst/>
          </a:prstGeom>
          <a:solidFill>
            <a:schemeClr val="bg1">
              <a:lumMod val="85000"/>
            </a:schemeClr>
          </a:solidFill>
        </p:spPr>
        <p:txBody>
          <a:bodyPr wrap="square" rtlCol="0">
            <a:spAutoFit/>
          </a:bodyPr>
          <a:lstStyle/>
          <a:p>
            <a:pPr marL="285750" indent="-285750">
              <a:buFont typeface="Arial" pitchFamily="34" charset="0"/>
              <a:buChar char="•"/>
            </a:pPr>
            <a:endParaRPr lang="de-DE" sz="1500" dirty="0" smtClean="0">
              <a:latin typeface="Calibri" pitchFamily="34" charset="0"/>
              <a:cs typeface="Calibri" pitchFamily="34" charset="0"/>
            </a:endParaRPr>
          </a:p>
          <a:p>
            <a:pPr marL="285750" indent="-285750">
              <a:buFont typeface="Arial" pitchFamily="34" charset="0"/>
              <a:buChar char="•"/>
            </a:pPr>
            <a:endParaRPr lang="de-DE" sz="1500" dirty="0" smtClean="0">
              <a:latin typeface="Calibri" pitchFamily="34" charset="0"/>
              <a:cs typeface="Calibri" pitchFamily="34" charset="0"/>
            </a:endParaRPr>
          </a:p>
          <a:p>
            <a:pPr marL="285750" indent="-285750">
              <a:buFont typeface="Arial" pitchFamily="34" charset="0"/>
              <a:buChar char="•"/>
            </a:pPr>
            <a:endParaRPr lang="de-DE" sz="1500" dirty="0" smtClean="0">
              <a:latin typeface="Calibri" pitchFamily="34" charset="0"/>
              <a:cs typeface="Calibri" pitchFamily="34" charset="0"/>
            </a:endParaRPr>
          </a:p>
          <a:p>
            <a:pPr marL="285750" indent="-285750">
              <a:buFont typeface="Arial" pitchFamily="34" charset="0"/>
              <a:buChar char="•"/>
            </a:pPr>
            <a:r>
              <a:rPr lang="de-DE" sz="1500" b="1" dirty="0" smtClean="0">
                <a:latin typeface="Calibri" pitchFamily="34" charset="0"/>
                <a:cs typeface="Calibri" pitchFamily="34" charset="0"/>
              </a:rPr>
              <a:t>Joint </a:t>
            </a:r>
            <a:r>
              <a:rPr lang="de-DE" sz="1500" b="1" dirty="0" err="1" smtClean="0">
                <a:latin typeface="Calibri" pitchFamily="34" charset="0"/>
                <a:cs typeface="Calibri" pitchFamily="34" charset="0"/>
              </a:rPr>
              <a:t>Decision</a:t>
            </a:r>
            <a:r>
              <a:rPr lang="de-DE" sz="1500" b="1" dirty="0" smtClean="0">
                <a:latin typeface="Calibri" pitchFamily="34" charset="0"/>
                <a:cs typeface="Calibri" pitchFamily="34" charset="0"/>
              </a:rPr>
              <a:t> </a:t>
            </a:r>
            <a:r>
              <a:rPr lang="de-DE" sz="1500" b="1" dirty="0" err="1" smtClean="0">
                <a:latin typeface="Calibri" pitchFamily="34" charset="0"/>
                <a:cs typeface="Calibri" pitchFamily="34" charset="0"/>
              </a:rPr>
              <a:t>of</a:t>
            </a:r>
            <a:r>
              <a:rPr lang="de-DE" sz="1500" b="1" dirty="0" smtClean="0">
                <a:latin typeface="Calibri" pitchFamily="34" charset="0"/>
                <a:cs typeface="Calibri" pitchFamily="34" charset="0"/>
              </a:rPr>
              <a:t> a </a:t>
            </a:r>
            <a:r>
              <a:rPr lang="de-DE" sz="1500" b="1" dirty="0" err="1">
                <a:latin typeface="Calibri" pitchFamily="34" charset="0"/>
                <a:cs typeface="Calibri" pitchFamily="34" charset="0"/>
              </a:rPr>
              <a:t>R</a:t>
            </a:r>
            <a:r>
              <a:rPr lang="de-DE" sz="1500" b="1" dirty="0" err="1" smtClean="0">
                <a:latin typeface="Calibri" pitchFamily="34" charset="0"/>
                <a:cs typeface="Calibri" pitchFamily="34" charset="0"/>
              </a:rPr>
              <a:t>epresentative</a:t>
            </a:r>
            <a:r>
              <a:rPr lang="de-DE" sz="1500" b="1" dirty="0" smtClean="0">
                <a:latin typeface="Calibri" pitchFamily="34" charset="0"/>
                <a:cs typeface="Calibri" pitchFamily="34" charset="0"/>
              </a:rPr>
              <a:t> </a:t>
            </a:r>
            <a:r>
              <a:rPr lang="de-DE" sz="1500" b="1" dirty="0" err="1" smtClean="0">
                <a:latin typeface="Calibri" pitchFamily="34" charset="0"/>
                <a:cs typeface="Calibri" pitchFamily="34" charset="0"/>
              </a:rPr>
              <a:t>Commission</a:t>
            </a:r>
            <a:r>
              <a:rPr lang="de-DE" sz="1500" b="1" dirty="0" smtClean="0">
                <a:latin typeface="Calibri" pitchFamily="34" charset="0"/>
                <a:cs typeface="Calibri" pitchFamily="34" charset="0"/>
              </a:rPr>
              <a:t> </a:t>
            </a:r>
            <a:r>
              <a:rPr lang="de-DE" sz="1500" dirty="0" err="1" smtClean="0">
                <a:latin typeface="Calibri" pitchFamily="34" charset="0"/>
                <a:cs typeface="Calibri" pitchFamily="34" charset="0"/>
              </a:rPr>
              <a:t>with</a:t>
            </a:r>
            <a:r>
              <a:rPr lang="de-DE" sz="1500" dirty="0" smtClean="0">
                <a:latin typeface="Calibri" pitchFamily="34" charset="0"/>
                <a:cs typeface="Calibri" pitchFamily="34" charset="0"/>
              </a:rPr>
              <a:t> a </a:t>
            </a:r>
            <a:r>
              <a:rPr lang="de-DE" sz="1500" dirty="0" err="1" smtClean="0">
                <a:latin typeface="Calibri" pitchFamily="34" charset="0"/>
                <a:cs typeface="Calibri" pitchFamily="34" charset="0"/>
              </a:rPr>
              <a:t>Majority</a:t>
            </a:r>
            <a:r>
              <a:rPr lang="de-DE" sz="1500" dirty="0" smtClean="0">
                <a:latin typeface="Calibri" pitchFamily="34" charset="0"/>
                <a:cs typeface="Calibri" pitchFamily="34" charset="0"/>
              </a:rPr>
              <a:t> </a:t>
            </a:r>
            <a:r>
              <a:rPr lang="de-DE" sz="1500" dirty="0" err="1" smtClean="0">
                <a:latin typeface="Calibri" pitchFamily="34" charset="0"/>
                <a:cs typeface="Calibri" pitchFamily="34" charset="0"/>
              </a:rPr>
              <a:t>of</a:t>
            </a:r>
            <a:r>
              <a:rPr lang="de-DE" sz="1500" dirty="0" smtClean="0">
                <a:latin typeface="Calibri" pitchFamily="34" charset="0"/>
                <a:cs typeface="Calibri" pitchFamily="34" charset="0"/>
              </a:rPr>
              <a:t> </a:t>
            </a:r>
            <a:r>
              <a:rPr lang="de-DE" sz="1500" dirty="0">
                <a:latin typeface="Calibri" pitchFamily="34" charset="0"/>
                <a:cs typeface="Calibri" pitchFamily="34" charset="0"/>
              </a:rPr>
              <a:t>S &amp; SM</a:t>
            </a:r>
            <a:endParaRPr lang="de-DE" sz="1500" dirty="0" smtClean="0">
              <a:latin typeface="Calibri" pitchFamily="34" charset="0"/>
              <a:cs typeface="Calibri" pitchFamily="34" charset="0"/>
            </a:endParaRPr>
          </a:p>
          <a:p>
            <a:endParaRPr lang="de-DE" sz="1500" dirty="0" smtClean="0">
              <a:latin typeface="Calibri" pitchFamily="34" charset="0"/>
              <a:cs typeface="Calibri" pitchFamily="34" charset="0"/>
            </a:endParaRPr>
          </a:p>
          <a:p>
            <a:endParaRPr lang="de-DE" sz="1500" dirty="0">
              <a:latin typeface="Calibri" pitchFamily="34" charset="0"/>
              <a:cs typeface="Calibri" pitchFamily="34" charset="0"/>
            </a:endParaRPr>
          </a:p>
          <a:p>
            <a:endParaRPr lang="de-DE" sz="1500" dirty="0">
              <a:latin typeface="Calibri" pitchFamily="34" charset="0"/>
              <a:cs typeface="Calibri" pitchFamily="34" charset="0"/>
            </a:endParaRPr>
          </a:p>
        </p:txBody>
      </p:sp>
    </p:spTree>
    <p:extLst>
      <p:ext uri="{BB962C8B-B14F-4D97-AF65-F5344CB8AC3E}">
        <p14:creationId xmlns:p14="http://schemas.microsoft.com/office/powerpoint/2010/main" val="3554281432"/>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051"/>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052"/>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0"/>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2" name="Picture 4" descr="http://eticorporate.com/wp-content/uploads/2012/03/tro-choi-Team-Work.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6629" y="620688"/>
            <a:ext cx="6534002" cy="5688632"/>
          </a:xfrm>
          <a:prstGeom prst="rect">
            <a:avLst/>
          </a:prstGeom>
          <a:noFill/>
          <a:extLst>
            <a:ext uri="{909E8E84-426E-40DD-AFC4-6F175D3DCCD1}">
              <a14:hiddenFill xmlns:a14="http://schemas.microsoft.com/office/drawing/2010/main">
                <a:solidFill>
                  <a:srgbClr val="FFFFFF"/>
                </a:solidFill>
              </a14:hiddenFill>
            </a:ext>
          </a:extLst>
        </p:spPr>
      </p:pic>
      <p:sp>
        <p:nvSpPr>
          <p:cNvPr id="3" name="Textfeld 2"/>
          <p:cNvSpPr txBox="1"/>
          <p:nvPr/>
        </p:nvSpPr>
        <p:spPr>
          <a:xfrm rot="20955761">
            <a:off x="2375616" y="3514746"/>
            <a:ext cx="1728192" cy="369332"/>
          </a:xfrm>
          <a:prstGeom prst="rect">
            <a:avLst/>
          </a:prstGeom>
          <a:noFill/>
        </p:spPr>
        <p:txBody>
          <a:bodyPr wrap="square" rtlCol="0">
            <a:spAutoFit/>
          </a:bodyPr>
          <a:lstStyle/>
          <a:p>
            <a:r>
              <a:rPr lang="de-DE" b="1" dirty="0" err="1" smtClean="0">
                <a:latin typeface="Calibri" pitchFamily="34" charset="0"/>
                <a:cs typeface="Calibri" pitchFamily="34" charset="0"/>
              </a:rPr>
              <a:t>Participation</a:t>
            </a:r>
            <a:endParaRPr lang="de-DE" b="1" dirty="0">
              <a:latin typeface="Calibri" pitchFamily="34" charset="0"/>
              <a:cs typeface="Calibri" pitchFamily="34" charset="0"/>
            </a:endParaRPr>
          </a:p>
        </p:txBody>
      </p:sp>
      <p:sp>
        <p:nvSpPr>
          <p:cNvPr id="5" name="Textfeld 4"/>
          <p:cNvSpPr txBox="1"/>
          <p:nvPr/>
        </p:nvSpPr>
        <p:spPr>
          <a:xfrm rot="21148182">
            <a:off x="4575071" y="2083250"/>
            <a:ext cx="1008112" cy="261610"/>
          </a:xfrm>
          <a:prstGeom prst="rect">
            <a:avLst/>
          </a:prstGeom>
          <a:noFill/>
        </p:spPr>
        <p:txBody>
          <a:bodyPr wrap="square" rtlCol="0">
            <a:spAutoFit/>
          </a:bodyPr>
          <a:lstStyle/>
          <a:p>
            <a:r>
              <a:rPr lang="de-DE" sz="1100" b="1" dirty="0" smtClean="0">
                <a:latin typeface="Calibri" pitchFamily="34" charset="0"/>
                <a:cs typeface="Calibri" pitchFamily="34" charset="0"/>
              </a:rPr>
              <a:t>Compliance</a:t>
            </a:r>
            <a:endParaRPr lang="de-DE" sz="1100" b="1" dirty="0">
              <a:latin typeface="Calibri" pitchFamily="34" charset="0"/>
              <a:cs typeface="Calibri" pitchFamily="34" charset="0"/>
            </a:endParaRPr>
          </a:p>
        </p:txBody>
      </p:sp>
      <p:sp>
        <p:nvSpPr>
          <p:cNvPr id="6" name="Textfeld 5"/>
          <p:cNvSpPr txBox="1"/>
          <p:nvPr/>
        </p:nvSpPr>
        <p:spPr>
          <a:xfrm rot="21087392">
            <a:off x="2955826" y="2089239"/>
            <a:ext cx="1681015" cy="261610"/>
          </a:xfrm>
          <a:prstGeom prst="rect">
            <a:avLst/>
          </a:prstGeom>
          <a:noFill/>
        </p:spPr>
        <p:txBody>
          <a:bodyPr wrap="square" rtlCol="0">
            <a:spAutoFit/>
          </a:bodyPr>
          <a:lstStyle/>
          <a:p>
            <a:pPr algn="ctr"/>
            <a:r>
              <a:rPr lang="de-DE" sz="1100" b="1" dirty="0" smtClean="0">
                <a:latin typeface="Calibri" pitchFamily="34" charset="0"/>
                <a:cs typeface="Calibri" pitchFamily="34" charset="0"/>
              </a:rPr>
              <a:t>Service Orientation</a:t>
            </a:r>
            <a:endParaRPr lang="de-DE" sz="1100" b="1" dirty="0">
              <a:latin typeface="Calibri" pitchFamily="34" charset="0"/>
              <a:cs typeface="Calibri" pitchFamily="34" charset="0"/>
            </a:endParaRPr>
          </a:p>
        </p:txBody>
      </p:sp>
      <p:sp>
        <p:nvSpPr>
          <p:cNvPr id="7" name="Textfeld 6"/>
          <p:cNvSpPr txBox="1"/>
          <p:nvPr/>
        </p:nvSpPr>
        <p:spPr>
          <a:xfrm rot="21149619">
            <a:off x="4687508" y="2533688"/>
            <a:ext cx="1080120" cy="261610"/>
          </a:xfrm>
          <a:prstGeom prst="rect">
            <a:avLst/>
          </a:prstGeom>
          <a:noFill/>
        </p:spPr>
        <p:txBody>
          <a:bodyPr wrap="square" rtlCol="0">
            <a:spAutoFit/>
          </a:bodyPr>
          <a:lstStyle/>
          <a:p>
            <a:r>
              <a:rPr lang="de-DE" sz="1100" b="1" dirty="0" smtClean="0">
                <a:latin typeface="Calibri" pitchFamily="34" charset="0"/>
                <a:cs typeface="Calibri" pitchFamily="34" charset="0"/>
              </a:rPr>
              <a:t>Smart Rollout</a:t>
            </a:r>
            <a:endParaRPr lang="de-DE" sz="1100" b="1" dirty="0">
              <a:latin typeface="Calibri" pitchFamily="34" charset="0"/>
              <a:cs typeface="Calibri" pitchFamily="34" charset="0"/>
            </a:endParaRPr>
          </a:p>
        </p:txBody>
      </p:sp>
      <p:sp>
        <p:nvSpPr>
          <p:cNvPr id="2" name="Titel 1"/>
          <p:cNvSpPr>
            <a:spLocks noGrp="1"/>
          </p:cNvSpPr>
          <p:nvPr>
            <p:ph type="title"/>
          </p:nvPr>
        </p:nvSpPr>
        <p:spPr>
          <a:xfrm>
            <a:off x="390525" y="333375"/>
            <a:ext cx="7181871" cy="561975"/>
          </a:xfrm>
        </p:spPr>
        <p:txBody>
          <a:bodyPr/>
          <a:lstStyle/>
          <a:p>
            <a:r>
              <a:rPr lang="de-DE" sz="2200" dirty="0" smtClean="0">
                <a:latin typeface="Calibri" pitchFamily="34" charset="0"/>
              </a:rPr>
              <a:t>A </a:t>
            </a:r>
            <a:r>
              <a:rPr lang="de-DE" sz="2200" dirty="0" err="1" smtClean="0">
                <a:latin typeface="Calibri" pitchFamily="34" charset="0"/>
              </a:rPr>
              <a:t>fourfold</a:t>
            </a:r>
            <a:r>
              <a:rPr lang="de-DE" sz="2200" dirty="0" smtClean="0">
                <a:latin typeface="Calibri" pitchFamily="34" charset="0"/>
              </a:rPr>
              <a:t> Approach </a:t>
            </a:r>
            <a:r>
              <a:rPr lang="de-DE" sz="2200" dirty="0" err="1" smtClean="0">
                <a:latin typeface="Calibri" pitchFamily="34" charset="0"/>
              </a:rPr>
              <a:t>to</a:t>
            </a:r>
            <a:r>
              <a:rPr lang="de-DE" sz="2200" dirty="0" smtClean="0">
                <a:latin typeface="Calibri" pitchFamily="34" charset="0"/>
              </a:rPr>
              <a:t> </a:t>
            </a:r>
            <a:r>
              <a:rPr lang="de-DE" sz="2200" dirty="0" err="1" smtClean="0">
                <a:latin typeface="Calibri" pitchFamily="34" charset="0"/>
              </a:rPr>
              <a:t>increase</a:t>
            </a:r>
            <a:r>
              <a:rPr lang="de-DE" sz="2200" dirty="0" smtClean="0">
                <a:latin typeface="Calibri" pitchFamily="34" charset="0"/>
              </a:rPr>
              <a:t> </a:t>
            </a:r>
            <a:r>
              <a:rPr lang="de-DE" sz="2200" dirty="0" err="1" smtClean="0">
                <a:latin typeface="Calibri" pitchFamily="34" charset="0"/>
              </a:rPr>
              <a:t>Probability</a:t>
            </a:r>
            <a:r>
              <a:rPr lang="de-DE" sz="2200" dirty="0" smtClean="0">
                <a:latin typeface="Calibri" pitchFamily="34" charset="0"/>
              </a:rPr>
              <a:t> </a:t>
            </a:r>
            <a:r>
              <a:rPr lang="de-DE" sz="2200" dirty="0" err="1" smtClean="0">
                <a:latin typeface="Calibri" pitchFamily="34" charset="0"/>
              </a:rPr>
              <a:t>of</a:t>
            </a:r>
            <a:r>
              <a:rPr lang="de-DE" sz="2200" dirty="0" smtClean="0">
                <a:latin typeface="Calibri" pitchFamily="34" charset="0"/>
              </a:rPr>
              <a:t> </a:t>
            </a:r>
            <a:r>
              <a:rPr lang="de-DE" sz="2200" dirty="0" err="1" smtClean="0">
                <a:latin typeface="Calibri" pitchFamily="34" charset="0"/>
              </a:rPr>
              <a:t>Acceptance</a:t>
            </a:r>
            <a:endParaRPr lang="de-DE" sz="2200" dirty="0">
              <a:latin typeface="Calibri" pitchFamily="34" charset="0"/>
            </a:endParaRPr>
          </a:p>
        </p:txBody>
      </p:sp>
    </p:spTree>
    <p:extLst>
      <p:ext uri="{BB962C8B-B14F-4D97-AF65-F5344CB8AC3E}">
        <p14:creationId xmlns:p14="http://schemas.microsoft.com/office/powerpoint/2010/main" val="1009610590"/>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grpId="0" nodeType="clickEffect">
                                  <p:stCondLst>
                                    <p:cond delay="0"/>
                                  </p:stCondLst>
                                  <p:childTnLst>
                                    <p:animScale>
                                      <p:cBhvr>
                                        <p:cTn id="6" dur="2000" fill="hold"/>
                                        <p:tgtEl>
                                          <p:spTgt spid="6"/>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2383" y="333375"/>
            <a:ext cx="6430014" cy="561975"/>
          </a:xfrm>
        </p:spPr>
        <p:txBody>
          <a:bodyPr/>
          <a:lstStyle/>
          <a:p>
            <a:r>
              <a:rPr lang="de-DE" sz="2000" dirty="0">
                <a:solidFill>
                  <a:srgbClr val="92D050"/>
                </a:solidFill>
                <a:latin typeface="Calibri" pitchFamily="34" charset="0"/>
              </a:rPr>
              <a:t>Service Orientation</a:t>
            </a:r>
            <a:r>
              <a:rPr lang="de-DE" sz="2000" b="0" dirty="0">
                <a:solidFill>
                  <a:schemeClr val="tx1"/>
                </a:solidFill>
                <a:latin typeface="Calibri" pitchFamily="34" charset="0"/>
              </a:rPr>
              <a:t/>
            </a:r>
            <a:br>
              <a:rPr lang="de-DE" sz="2000" b="0" dirty="0">
                <a:solidFill>
                  <a:schemeClr val="tx1"/>
                </a:solidFill>
                <a:latin typeface="Calibri" pitchFamily="34" charset="0"/>
              </a:rPr>
            </a:br>
            <a:r>
              <a:rPr lang="de-DE" sz="2000" dirty="0" err="1">
                <a:solidFill>
                  <a:schemeClr val="tx1"/>
                </a:solidFill>
                <a:latin typeface="Calibri" pitchFamily="34" charset="0"/>
              </a:rPr>
              <a:t>Satisfying</a:t>
            </a:r>
            <a:r>
              <a:rPr lang="de-DE" sz="2000" dirty="0">
                <a:solidFill>
                  <a:schemeClr val="tx1"/>
                </a:solidFill>
                <a:latin typeface="Calibri" pitchFamily="34" charset="0"/>
              </a:rPr>
              <a:t> </a:t>
            </a:r>
            <a:r>
              <a:rPr lang="de-DE" sz="2000" dirty="0" err="1">
                <a:solidFill>
                  <a:schemeClr val="tx1"/>
                </a:solidFill>
                <a:latin typeface="Calibri" pitchFamily="34" charset="0"/>
              </a:rPr>
              <a:t>Stakeholders</a:t>
            </a:r>
            <a:r>
              <a:rPr lang="de-DE" sz="2000" dirty="0">
                <a:solidFill>
                  <a:schemeClr val="tx1"/>
                </a:solidFill>
                <a:latin typeface="Calibri" pitchFamily="34" charset="0"/>
              </a:rPr>
              <a:t> Needs</a:t>
            </a:r>
            <a:endParaRPr lang="de-DE" sz="2000" dirty="0">
              <a:latin typeface="Calibri" pitchFamily="34" charset="0"/>
            </a:endParaRPr>
          </a:p>
        </p:txBody>
      </p:sp>
      <p:pic>
        <p:nvPicPr>
          <p:cNvPr id="6" name="Picture 4" descr="http://eticorporate.com/wp-content/uploads/2012/03/tro-choi-Team-Work.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8699" y="175068"/>
            <a:ext cx="1023684" cy="89124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http://www.callcentrehelper.com/images/stories/Q2-2008/bottomupsmall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11760" y="1538883"/>
            <a:ext cx="6605755" cy="4377933"/>
          </a:xfrm>
          <a:prstGeom prst="rect">
            <a:avLst/>
          </a:prstGeom>
          <a:noFill/>
          <a:extLst>
            <a:ext uri="{909E8E84-426E-40DD-AFC4-6F175D3DCCD1}">
              <a14:hiddenFill xmlns:a14="http://schemas.microsoft.com/office/drawing/2010/main">
                <a:solidFill>
                  <a:srgbClr val="FFFFFF"/>
                </a:solidFill>
              </a14:hiddenFill>
            </a:ext>
          </a:extLst>
        </p:spPr>
      </p:pic>
      <p:sp>
        <p:nvSpPr>
          <p:cNvPr id="4" name="Pfeil nach oben 3"/>
          <p:cNvSpPr/>
          <p:nvPr/>
        </p:nvSpPr>
        <p:spPr>
          <a:xfrm>
            <a:off x="-400744" y="1941444"/>
            <a:ext cx="6296377" cy="4295868"/>
          </a:xfrm>
          <a:prstGeom prst="upArrow">
            <a:avLst>
              <a:gd name="adj1" fmla="val 72917"/>
              <a:gd name="adj2" fmla="val 26367"/>
            </a:avLst>
          </a:prstGeom>
          <a:solidFill>
            <a:schemeClr val="accent3">
              <a:alpha val="50000"/>
            </a:schemeClr>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de-DE"/>
          </a:p>
        </p:txBody>
      </p:sp>
      <p:sp>
        <p:nvSpPr>
          <p:cNvPr id="5" name="Textfeld 4"/>
          <p:cNvSpPr txBox="1"/>
          <p:nvPr/>
        </p:nvSpPr>
        <p:spPr>
          <a:xfrm>
            <a:off x="673288" y="2924944"/>
            <a:ext cx="4248472" cy="3231654"/>
          </a:xfrm>
          <a:prstGeom prst="rect">
            <a:avLst/>
          </a:prstGeom>
          <a:noFill/>
        </p:spPr>
        <p:txBody>
          <a:bodyPr wrap="square" rtlCol="0">
            <a:spAutoFit/>
          </a:bodyPr>
          <a:lstStyle/>
          <a:p>
            <a:r>
              <a:rPr lang="de-DE" dirty="0" smtClean="0">
                <a:latin typeface="Calibri" pitchFamily="34" charset="0"/>
                <a:cs typeface="Calibri" pitchFamily="34" charset="0"/>
              </a:rPr>
              <a:t>The </a:t>
            </a:r>
            <a:r>
              <a:rPr lang="de-DE" b="1" dirty="0" err="1" smtClean="0">
                <a:latin typeface="Calibri" pitchFamily="34" charset="0"/>
                <a:cs typeface="Calibri" pitchFamily="34" charset="0"/>
              </a:rPr>
              <a:t>Stakeholders</a:t>
            </a:r>
            <a:r>
              <a:rPr lang="de-DE" b="1" dirty="0" smtClean="0">
                <a:latin typeface="Calibri" pitchFamily="34" charset="0"/>
                <a:cs typeface="Calibri" pitchFamily="34" charset="0"/>
              </a:rPr>
              <a:t> </a:t>
            </a:r>
            <a:r>
              <a:rPr lang="de-DE" b="1" dirty="0" err="1" smtClean="0">
                <a:latin typeface="Calibri" pitchFamily="34" charset="0"/>
                <a:cs typeface="Calibri" pitchFamily="34" charset="0"/>
              </a:rPr>
              <a:t>Influence</a:t>
            </a:r>
            <a:r>
              <a:rPr lang="de-DE" b="1" dirty="0" smtClean="0">
                <a:latin typeface="Calibri" pitchFamily="34" charset="0"/>
                <a:cs typeface="Calibri" pitchFamily="34" charset="0"/>
              </a:rPr>
              <a:t> </a:t>
            </a:r>
            <a:r>
              <a:rPr lang="de-DE" dirty="0" smtClean="0">
                <a:latin typeface="Calibri" pitchFamily="34" charset="0"/>
                <a:cs typeface="Calibri" pitchFamily="34" charset="0"/>
              </a:rPr>
              <a:t>on</a:t>
            </a:r>
          </a:p>
          <a:p>
            <a:endParaRPr lang="de-DE" sz="800" dirty="0" smtClean="0">
              <a:latin typeface="Calibri" pitchFamily="34" charset="0"/>
              <a:cs typeface="Calibri" pitchFamily="34" charset="0"/>
            </a:endParaRPr>
          </a:p>
          <a:p>
            <a:pPr marL="285750" indent="-285750">
              <a:buFont typeface="Arial" pitchFamily="34" charset="0"/>
              <a:buChar char="•"/>
            </a:pPr>
            <a:r>
              <a:rPr lang="de-DE" b="1" dirty="0" err="1" smtClean="0">
                <a:latin typeface="Calibri" pitchFamily="34" charset="0"/>
                <a:cs typeface="Calibri" pitchFamily="34" charset="0"/>
              </a:rPr>
              <a:t>Requirements</a:t>
            </a:r>
            <a:r>
              <a:rPr lang="de-DE" b="1" dirty="0" smtClean="0">
                <a:latin typeface="Calibri" pitchFamily="34" charset="0"/>
                <a:cs typeface="Calibri" pitchFamily="34" charset="0"/>
              </a:rPr>
              <a:t> Determination</a:t>
            </a:r>
          </a:p>
          <a:p>
            <a:pPr marL="285750" indent="-285750">
              <a:buFont typeface="Arial" pitchFamily="34" charset="0"/>
              <a:buChar char="•"/>
            </a:pPr>
            <a:r>
              <a:rPr lang="de-DE" b="1" dirty="0" smtClean="0">
                <a:latin typeface="Calibri" pitchFamily="34" charset="0"/>
                <a:cs typeface="Calibri" pitchFamily="34" charset="0"/>
              </a:rPr>
              <a:t>Call </a:t>
            </a:r>
            <a:r>
              <a:rPr lang="de-DE" b="1" dirty="0" err="1" smtClean="0">
                <a:latin typeface="Calibri" pitchFamily="34" charset="0"/>
                <a:cs typeface="Calibri" pitchFamily="34" charset="0"/>
              </a:rPr>
              <a:t>for</a:t>
            </a:r>
            <a:r>
              <a:rPr lang="de-DE" b="1" dirty="0" smtClean="0">
                <a:latin typeface="Calibri" pitchFamily="34" charset="0"/>
                <a:cs typeface="Calibri" pitchFamily="34" charset="0"/>
              </a:rPr>
              <a:t> Tender</a:t>
            </a:r>
          </a:p>
          <a:p>
            <a:pPr marL="285750" indent="-285750">
              <a:buFont typeface="Arial" pitchFamily="34" charset="0"/>
              <a:buChar char="•"/>
            </a:pPr>
            <a:r>
              <a:rPr lang="de-DE" b="1" dirty="0" smtClean="0">
                <a:latin typeface="Calibri" pitchFamily="34" charset="0"/>
                <a:cs typeface="Calibri" pitchFamily="34" charset="0"/>
              </a:rPr>
              <a:t>Award </a:t>
            </a:r>
            <a:r>
              <a:rPr lang="de-DE" b="1" dirty="0" err="1" smtClean="0">
                <a:latin typeface="Calibri" pitchFamily="34" charset="0"/>
                <a:cs typeface="Calibri" pitchFamily="34" charset="0"/>
              </a:rPr>
              <a:t>of</a:t>
            </a:r>
            <a:r>
              <a:rPr lang="de-DE" b="1" dirty="0" smtClean="0">
                <a:latin typeface="Calibri" pitchFamily="34" charset="0"/>
                <a:cs typeface="Calibri" pitchFamily="34" charset="0"/>
              </a:rPr>
              <a:t> </a:t>
            </a:r>
            <a:r>
              <a:rPr lang="de-DE" b="1" dirty="0" err="1" smtClean="0">
                <a:latin typeface="Calibri" pitchFamily="34" charset="0"/>
                <a:cs typeface="Calibri" pitchFamily="34" charset="0"/>
              </a:rPr>
              <a:t>Contract</a:t>
            </a:r>
            <a:endParaRPr lang="de-DE" b="1" dirty="0" smtClean="0">
              <a:latin typeface="Calibri" pitchFamily="34" charset="0"/>
              <a:cs typeface="Calibri" pitchFamily="34" charset="0"/>
            </a:endParaRPr>
          </a:p>
          <a:p>
            <a:pPr marL="285750" indent="-285750">
              <a:buFont typeface="Arial" pitchFamily="34" charset="0"/>
              <a:buChar char="•"/>
            </a:pPr>
            <a:r>
              <a:rPr lang="de-DE" b="1" dirty="0" err="1" smtClean="0">
                <a:latin typeface="Calibri" pitchFamily="34" charset="0"/>
                <a:cs typeface="Calibri" pitchFamily="34" charset="0"/>
              </a:rPr>
              <a:t>Prototype`s</a:t>
            </a:r>
            <a:r>
              <a:rPr lang="de-DE" b="1" dirty="0" smtClean="0">
                <a:latin typeface="Calibri" pitchFamily="34" charset="0"/>
                <a:cs typeface="Calibri" pitchFamily="34" charset="0"/>
              </a:rPr>
              <a:t> Assessment</a:t>
            </a:r>
          </a:p>
          <a:p>
            <a:pPr marL="285750" indent="-285750">
              <a:buFont typeface="Arial" pitchFamily="34" charset="0"/>
              <a:buChar char="•"/>
            </a:pPr>
            <a:r>
              <a:rPr lang="de-DE" b="1" dirty="0" err="1" smtClean="0">
                <a:latin typeface="Calibri" pitchFamily="34" charset="0"/>
                <a:cs typeface="Calibri" pitchFamily="34" charset="0"/>
              </a:rPr>
              <a:t>Functionality</a:t>
            </a:r>
            <a:endParaRPr lang="de-DE" b="1" dirty="0" smtClean="0">
              <a:latin typeface="Calibri" pitchFamily="34" charset="0"/>
              <a:cs typeface="Calibri" pitchFamily="34" charset="0"/>
            </a:endParaRPr>
          </a:p>
          <a:p>
            <a:pPr marL="285750" indent="-285750">
              <a:buFont typeface="Arial" pitchFamily="34" charset="0"/>
              <a:buChar char="•"/>
            </a:pPr>
            <a:r>
              <a:rPr lang="de-DE" b="1" dirty="0" err="1" smtClean="0">
                <a:latin typeface="Calibri" pitchFamily="34" charset="0"/>
                <a:cs typeface="Calibri" pitchFamily="34" charset="0"/>
              </a:rPr>
              <a:t>Usability</a:t>
            </a:r>
            <a:r>
              <a:rPr lang="de-DE" dirty="0" smtClean="0">
                <a:latin typeface="Calibri" pitchFamily="34" charset="0"/>
                <a:cs typeface="Calibri" pitchFamily="34" charset="0"/>
              </a:rPr>
              <a:t> etc. </a:t>
            </a:r>
          </a:p>
          <a:p>
            <a:endParaRPr lang="de-DE" sz="800" b="1" dirty="0" smtClean="0">
              <a:latin typeface="Calibri" pitchFamily="34" charset="0"/>
              <a:cs typeface="Calibri" pitchFamily="34" charset="0"/>
            </a:endParaRPr>
          </a:p>
          <a:p>
            <a:r>
              <a:rPr lang="de-DE" u="sng" dirty="0" err="1" smtClean="0">
                <a:latin typeface="Calibri" pitchFamily="34" charset="0"/>
                <a:cs typeface="Calibri" pitchFamily="34" charset="0"/>
              </a:rPr>
              <a:t>guarantees</a:t>
            </a:r>
            <a:r>
              <a:rPr lang="de-DE" u="sng" dirty="0" smtClean="0">
                <a:latin typeface="Calibri" pitchFamily="34" charset="0"/>
                <a:cs typeface="Calibri" pitchFamily="34" charset="0"/>
              </a:rPr>
              <a:t> </a:t>
            </a:r>
          </a:p>
          <a:p>
            <a:endParaRPr lang="de-DE" sz="800" u="sng" dirty="0" smtClean="0">
              <a:latin typeface="Calibri" pitchFamily="34" charset="0"/>
              <a:cs typeface="Calibri" pitchFamily="34" charset="0"/>
            </a:endParaRPr>
          </a:p>
          <a:p>
            <a:pPr marL="285750" indent="-285750">
              <a:buFont typeface="Arial" pitchFamily="34" charset="0"/>
              <a:buChar char="•"/>
            </a:pPr>
            <a:r>
              <a:rPr lang="de-DE" b="1" dirty="0" err="1" smtClean="0">
                <a:latin typeface="Calibri" pitchFamily="34" charset="0"/>
                <a:cs typeface="Calibri" pitchFamily="34" charset="0"/>
              </a:rPr>
              <a:t>meeting</a:t>
            </a:r>
            <a:r>
              <a:rPr lang="de-DE" b="1" dirty="0" smtClean="0">
                <a:latin typeface="Calibri" pitchFamily="34" charset="0"/>
                <a:cs typeface="Calibri" pitchFamily="34" charset="0"/>
              </a:rPr>
              <a:t> </a:t>
            </a:r>
            <a:r>
              <a:rPr lang="de-DE" b="1" dirty="0" err="1" smtClean="0">
                <a:latin typeface="Calibri" pitchFamily="34" charset="0"/>
                <a:cs typeface="Calibri" pitchFamily="34" charset="0"/>
              </a:rPr>
              <a:t>Expectations</a:t>
            </a:r>
            <a:r>
              <a:rPr lang="de-DE" b="1" dirty="0">
                <a:latin typeface="Calibri" pitchFamily="34" charset="0"/>
                <a:cs typeface="Calibri" pitchFamily="34" charset="0"/>
              </a:rPr>
              <a:t> </a:t>
            </a:r>
            <a:r>
              <a:rPr lang="de-DE" dirty="0" err="1" smtClean="0">
                <a:latin typeface="Calibri" pitchFamily="34" charset="0"/>
                <a:cs typeface="Calibri" pitchFamily="34" charset="0"/>
              </a:rPr>
              <a:t>and</a:t>
            </a:r>
            <a:r>
              <a:rPr lang="de-DE" dirty="0" smtClean="0">
                <a:latin typeface="Calibri" pitchFamily="34" charset="0"/>
                <a:cs typeface="Calibri" pitchFamily="34" charset="0"/>
              </a:rPr>
              <a:t> </a:t>
            </a:r>
          </a:p>
          <a:p>
            <a:pPr marL="285750" indent="-285750">
              <a:buFont typeface="Arial" pitchFamily="34" charset="0"/>
              <a:buChar char="•"/>
            </a:pPr>
            <a:r>
              <a:rPr lang="de-DE" b="1" dirty="0" err="1" smtClean="0">
                <a:latin typeface="Calibri" pitchFamily="34" charset="0"/>
                <a:cs typeface="Calibri" pitchFamily="34" charset="0"/>
              </a:rPr>
              <a:t>satisfying</a:t>
            </a:r>
            <a:r>
              <a:rPr lang="de-DE" b="1" dirty="0" smtClean="0">
                <a:latin typeface="Calibri" pitchFamily="34" charset="0"/>
                <a:cs typeface="Calibri" pitchFamily="34" charset="0"/>
              </a:rPr>
              <a:t> Needs</a:t>
            </a:r>
            <a:r>
              <a:rPr lang="de-DE" dirty="0" smtClean="0">
                <a:latin typeface="Calibri" pitchFamily="34" charset="0"/>
                <a:cs typeface="Calibri" pitchFamily="34" charset="0"/>
              </a:rPr>
              <a:t>.</a:t>
            </a:r>
            <a:endParaRPr lang="de-DE" dirty="0">
              <a:latin typeface="Calibri" pitchFamily="34" charset="0"/>
              <a:cs typeface="Calibri" pitchFamily="34" charset="0"/>
            </a:endParaRPr>
          </a:p>
        </p:txBody>
      </p:sp>
      <p:sp>
        <p:nvSpPr>
          <p:cNvPr id="8" name="Textfeld 7"/>
          <p:cNvSpPr txBox="1"/>
          <p:nvPr/>
        </p:nvSpPr>
        <p:spPr>
          <a:xfrm>
            <a:off x="5581278" y="1675483"/>
            <a:ext cx="1545729" cy="276999"/>
          </a:xfrm>
          <a:prstGeom prst="rect">
            <a:avLst/>
          </a:prstGeom>
          <a:noFill/>
        </p:spPr>
        <p:txBody>
          <a:bodyPr wrap="square" rtlCol="0">
            <a:spAutoFit/>
          </a:bodyPr>
          <a:lstStyle/>
          <a:p>
            <a:r>
              <a:rPr lang="de-DE" sz="1200" b="1" dirty="0" smtClean="0">
                <a:latin typeface="Calibri" pitchFamily="34" charset="0"/>
                <a:cs typeface="Calibri" pitchFamily="34" charset="0"/>
              </a:rPr>
              <a:t>Executive Board</a:t>
            </a:r>
            <a:endParaRPr lang="de-DE" sz="1200" b="1" dirty="0">
              <a:latin typeface="Calibri" pitchFamily="34" charset="0"/>
              <a:cs typeface="Calibri" pitchFamily="34" charset="0"/>
            </a:endParaRPr>
          </a:p>
        </p:txBody>
      </p:sp>
      <p:sp>
        <p:nvSpPr>
          <p:cNvPr id="10" name="Textfeld 9"/>
          <p:cNvSpPr txBox="1"/>
          <p:nvPr/>
        </p:nvSpPr>
        <p:spPr>
          <a:xfrm>
            <a:off x="6203007" y="2530996"/>
            <a:ext cx="2520280" cy="523220"/>
          </a:xfrm>
          <a:prstGeom prst="rect">
            <a:avLst/>
          </a:prstGeom>
          <a:noFill/>
        </p:spPr>
        <p:txBody>
          <a:bodyPr wrap="square" rtlCol="0">
            <a:spAutoFit/>
          </a:bodyPr>
          <a:lstStyle/>
          <a:p>
            <a:r>
              <a:rPr lang="de-DE" sz="1400" b="1" dirty="0" smtClean="0">
                <a:latin typeface="Calibri" pitchFamily="34" charset="0"/>
                <a:cs typeface="Calibri" pitchFamily="34" charset="0"/>
              </a:rPr>
              <a:t>Service Providers in </a:t>
            </a:r>
          </a:p>
          <a:p>
            <a:r>
              <a:rPr lang="de-DE" sz="1400" b="1" dirty="0">
                <a:latin typeface="Calibri" pitchFamily="34" charset="0"/>
                <a:cs typeface="Calibri" pitchFamily="34" charset="0"/>
              </a:rPr>
              <a:t> </a:t>
            </a:r>
            <a:r>
              <a:rPr lang="de-DE" sz="1400" b="1" dirty="0" smtClean="0">
                <a:latin typeface="Calibri" pitchFamily="34" charset="0"/>
                <a:cs typeface="Calibri" pitchFamily="34" charset="0"/>
              </a:rPr>
              <a:t>     Central Administration</a:t>
            </a:r>
            <a:endParaRPr lang="de-DE" sz="1400" b="1" dirty="0">
              <a:latin typeface="Calibri" pitchFamily="34" charset="0"/>
              <a:cs typeface="Calibri" pitchFamily="34" charset="0"/>
            </a:endParaRPr>
          </a:p>
        </p:txBody>
      </p:sp>
      <p:sp>
        <p:nvSpPr>
          <p:cNvPr id="11" name="Textfeld 10"/>
          <p:cNvSpPr txBox="1"/>
          <p:nvPr/>
        </p:nvSpPr>
        <p:spPr>
          <a:xfrm>
            <a:off x="6792205" y="3361977"/>
            <a:ext cx="2215784" cy="400110"/>
          </a:xfrm>
          <a:prstGeom prst="rect">
            <a:avLst/>
          </a:prstGeom>
          <a:noFill/>
        </p:spPr>
        <p:txBody>
          <a:bodyPr wrap="square" rtlCol="0">
            <a:spAutoFit/>
          </a:bodyPr>
          <a:lstStyle/>
          <a:p>
            <a:r>
              <a:rPr lang="de-DE" sz="2000" b="1" dirty="0">
                <a:latin typeface="Calibri" pitchFamily="34" charset="0"/>
                <a:cs typeface="Calibri" pitchFamily="34" charset="0"/>
              </a:rPr>
              <a:t>Science Managers</a:t>
            </a:r>
            <a:endParaRPr lang="de-DE" sz="2000" b="1" dirty="0">
              <a:latin typeface="Calibri" pitchFamily="34" charset="0"/>
              <a:cs typeface="Calibri" pitchFamily="34" charset="0"/>
            </a:endParaRPr>
          </a:p>
        </p:txBody>
      </p:sp>
      <p:sp>
        <p:nvSpPr>
          <p:cNvPr id="12" name="Textfeld 11"/>
          <p:cNvSpPr txBox="1"/>
          <p:nvPr/>
        </p:nvSpPr>
        <p:spPr>
          <a:xfrm>
            <a:off x="7353410" y="4253647"/>
            <a:ext cx="1654579" cy="523220"/>
          </a:xfrm>
          <a:prstGeom prst="rect">
            <a:avLst/>
          </a:prstGeom>
          <a:noFill/>
        </p:spPr>
        <p:txBody>
          <a:bodyPr wrap="square" rtlCol="0">
            <a:spAutoFit/>
          </a:bodyPr>
          <a:lstStyle/>
          <a:p>
            <a:r>
              <a:rPr lang="de-DE" sz="2800" b="1" dirty="0" err="1" smtClean="0">
                <a:latin typeface="Calibri" pitchFamily="34" charset="0"/>
                <a:cs typeface="Calibri" pitchFamily="34" charset="0"/>
              </a:rPr>
              <a:t>Scientists</a:t>
            </a:r>
            <a:endParaRPr lang="de-DE" sz="2800" b="1" dirty="0">
              <a:latin typeface="Calibri" pitchFamily="34" charset="0"/>
              <a:cs typeface="Calibri" pitchFamily="34" charset="0"/>
            </a:endParaRPr>
          </a:p>
        </p:txBody>
      </p:sp>
    </p:spTree>
    <p:extLst>
      <p:ext uri="{BB962C8B-B14F-4D97-AF65-F5344CB8AC3E}">
        <p14:creationId xmlns:p14="http://schemas.microsoft.com/office/powerpoint/2010/main" val="2197691772"/>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2383" y="333375"/>
            <a:ext cx="6430014" cy="561975"/>
          </a:xfrm>
        </p:spPr>
        <p:txBody>
          <a:bodyPr/>
          <a:lstStyle/>
          <a:p>
            <a:r>
              <a:rPr lang="de-DE" sz="2000" dirty="0" smtClean="0">
                <a:solidFill>
                  <a:srgbClr val="92D050"/>
                </a:solidFill>
                <a:latin typeface="Calibri" pitchFamily="34" charset="0"/>
              </a:rPr>
              <a:t>Service Orientation </a:t>
            </a:r>
            <a:r>
              <a:rPr lang="de-DE" sz="2000" b="0" dirty="0">
                <a:solidFill>
                  <a:schemeClr val="tx1"/>
                </a:solidFill>
                <a:latin typeface="Calibri" pitchFamily="34" charset="0"/>
              </a:rPr>
              <a:t/>
            </a:r>
            <a:br>
              <a:rPr lang="de-DE" sz="2000" b="0" dirty="0">
                <a:solidFill>
                  <a:schemeClr val="tx1"/>
                </a:solidFill>
                <a:latin typeface="Calibri" pitchFamily="34" charset="0"/>
              </a:rPr>
            </a:br>
            <a:r>
              <a:rPr lang="de-DE" sz="2000" dirty="0" err="1" smtClean="0">
                <a:solidFill>
                  <a:schemeClr val="tx1"/>
                </a:solidFill>
                <a:latin typeface="Calibri" pitchFamily="34" charset="0"/>
              </a:rPr>
              <a:t>Satisfying</a:t>
            </a:r>
            <a:r>
              <a:rPr lang="de-DE" sz="2000" dirty="0" smtClean="0">
                <a:solidFill>
                  <a:schemeClr val="tx1"/>
                </a:solidFill>
                <a:latin typeface="Calibri" pitchFamily="34" charset="0"/>
              </a:rPr>
              <a:t> </a:t>
            </a:r>
            <a:r>
              <a:rPr lang="de-DE" sz="2000" dirty="0" err="1" smtClean="0">
                <a:solidFill>
                  <a:schemeClr val="tx1"/>
                </a:solidFill>
                <a:latin typeface="Calibri" pitchFamily="34" charset="0"/>
              </a:rPr>
              <a:t>Stakeholders</a:t>
            </a:r>
            <a:r>
              <a:rPr lang="de-DE" sz="2000" dirty="0" smtClean="0">
                <a:solidFill>
                  <a:schemeClr val="tx1"/>
                </a:solidFill>
                <a:latin typeface="Calibri" pitchFamily="34" charset="0"/>
              </a:rPr>
              <a:t> Needs</a:t>
            </a:r>
            <a:endParaRPr lang="de-DE" sz="2000" dirty="0">
              <a:latin typeface="Calibri" pitchFamily="34" charset="0"/>
            </a:endParaRPr>
          </a:p>
        </p:txBody>
      </p:sp>
      <p:pic>
        <p:nvPicPr>
          <p:cNvPr id="6" name="Picture 4" descr="http://eticorporate.com/wp-content/uploads/2012/03/tro-choi-Team-Work.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8699" y="175068"/>
            <a:ext cx="1023684" cy="89124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http://www.callcentrehelper.com/images/stories/Q2-2008/bottomupsmall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11760" y="1538883"/>
            <a:ext cx="6605755" cy="4377933"/>
          </a:xfrm>
          <a:prstGeom prst="rect">
            <a:avLst/>
          </a:prstGeom>
          <a:noFill/>
          <a:extLst>
            <a:ext uri="{909E8E84-426E-40DD-AFC4-6F175D3DCCD1}">
              <a14:hiddenFill xmlns:a14="http://schemas.microsoft.com/office/drawing/2010/main">
                <a:solidFill>
                  <a:srgbClr val="FFFFFF"/>
                </a:solidFill>
              </a14:hiddenFill>
            </a:ext>
          </a:extLst>
        </p:spPr>
      </p:pic>
      <p:sp>
        <p:nvSpPr>
          <p:cNvPr id="4" name="Pfeil nach oben 3"/>
          <p:cNvSpPr/>
          <p:nvPr/>
        </p:nvSpPr>
        <p:spPr>
          <a:xfrm>
            <a:off x="-400744" y="1941444"/>
            <a:ext cx="6296377" cy="4295868"/>
          </a:xfrm>
          <a:prstGeom prst="upArrow">
            <a:avLst>
              <a:gd name="adj1" fmla="val 72917"/>
              <a:gd name="adj2" fmla="val 26367"/>
            </a:avLst>
          </a:prstGeom>
          <a:solidFill>
            <a:schemeClr val="accent3">
              <a:alpha val="50000"/>
            </a:schemeClr>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de-DE"/>
          </a:p>
        </p:txBody>
      </p:sp>
      <p:sp>
        <p:nvSpPr>
          <p:cNvPr id="8" name="Textfeld 7"/>
          <p:cNvSpPr txBox="1"/>
          <p:nvPr/>
        </p:nvSpPr>
        <p:spPr>
          <a:xfrm>
            <a:off x="5581278" y="1675483"/>
            <a:ext cx="1545729" cy="276999"/>
          </a:xfrm>
          <a:prstGeom prst="rect">
            <a:avLst/>
          </a:prstGeom>
          <a:noFill/>
        </p:spPr>
        <p:txBody>
          <a:bodyPr wrap="square" rtlCol="0">
            <a:spAutoFit/>
          </a:bodyPr>
          <a:lstStyle/>
          <a:p>
            <a:r>
              <a:rPr lang="de-DE" sz="1200" b="1" dirty="0" smtClean="0">
                <a:latin typeface="Calibri" pitchFamily="34" charset="0"/>
                <a:cs typeface="Calibri" pitchFamily="34" charset="0"/>
              </a:rPr>
              <a:t>Executive Board</a:t>
            </a:r>
            <a:endParaRPr lang="de-DE" sz="1200" b="1" dirty="0">
              <a:latin typeface="Calibri" pitchFamily="34" charset="0"/>
              <a:cs typeface="Calibri" pitchFamily="34" charset="0"/>
            </a:endParaRPr>
          </a:p>
        </p:txBody>
      </p:sp>
      <p:sp>
        <p:nvSpPr>
          <p:cNvPr id="10" name="Textfeld 9"/>
          <p:cNvSpPr txBox="1"/>
          <p:nvPr/>
        </p:nvSpPr>
        <p:spPr>
          <a:xfrm>
            <a:off x="6203007" y="2530996"/>
            <a:ext cx="2520280" cy="523220"/>
          </a:xfrm>
          <a:prstGeom prst="rect">
            <a:avLst/>
          </a:prstGeom>
          <a:noFill/>
        </p:spPr>
        <p:txBody>
          <a:bodyPr wrap="square" rtlCol="0">
            <a:spAutoFit/>
          </a:bodyPr>
          <a:lstStyle/>
          <a:p>
            <a:r>
              <a:rPr lang="de-DE" sz="1400" b="1" dirty="0" smtClean="0">
                <a:latin typeface="Calibri" pitchFamily="34" charset="0"/>
                <a:cs typeface="Calibri" pitchFamily="34" charset="0"/>
              </a:rPr>
              <a:t>Service Providers in </a:t>
            </a:r>
          </a:p>
          <a:p>
            <a:r>
              <a:rPr lang="de-DE" sz="1400" b="1" dirty="0">
                <a:latin typeface="Calibri" pitchFamily="34" charset="0"/>
                <a:cs typeface="Calibri" pitchFamily="34" charset="0"/>
              </a:rPr>
              <a:t> </a:t>
            </a:r>
            <a:r>
              <a:rPr lang="de-DE" sz="1400" b="1" dirty="0" smtClean="0">
                <a:latin typeface="Calibri" pitchFamily="34" charset="0"/>
                <a:cs typeface="Calibri" pitchFamily="34" charset="0"/>
              </a:rPr>
              <a:t>     Central Administration</a:t>
            </a:r>
            <a:endParaRPr lang="de-DE" sz="1400" b="1" dirty="0">
              <a:latin typeface="Calibri" pitchFamily="34" charset="0"/>
              <a:cs typeface="Calibri" pitchFamily="34" charset="0"/>
            </a:endParaRPr>
          </a:p>
        </p:txBody>
      </p:sp>
      <p:sp>
        <p:nvSpPr>
          <p:cNvPr id="11" name="Textfeld 10"/>
          <p:cNvSpPr txBox="1"/>
          <p:nvPr/>
        </p:nvSpPr>
        <p:spPr>
          <a:xfrm>
            <a:off x="6792205" y="3361977"/>
            <a:ext cx="2215784" cy="400110"/>
          </a:xfrm>
          <a:prstGeom prst="rect">
            <a:avLst/>
          </a:prstGeom>
          <a:noFill/>
        </p:spPr>
        <p:txBody>
          <a:bodyPr wrap="square" rtlCol="0">
            <a:spAutoFit/>
          </a:bodyPr>
          <a:lstStyle/>
          <a:p>
            <a:r>
              <a:rPr lang="de-DE" sz="2000" b="1" dirty="0">
                <a:latin typeface="Calibri" pitchFamily="34" charset="0"/>
                <a:cs typeface="Calibri" pitchFamily="34" charset="0"/>
              </a:rPr>
              <a:t>Science Managers</a:t>
            </a:r>
            <a:endParaRPr lang="de-DE" sz="2000" b="1" dirty="0">
              <a:latin typeface="Calibri" pitchFamily="34" charset="0"/>
              <a:cs typeface="Calibri" pitchFamily="34" charset="0"/>
            </a:endParaRPr>
          </a:p>
        </p:txBody>
      </p:sp>
      <p:sp>
        <p:nvSpPr>
          <p:cNvPr id="12" name="Textfeld 11"/>
          <p:cNvSpPr txBox="1"/>
          <p:nvPr/>
        </p:nvSpPr>
        <p:spPr>
          <a:xfrm>
            <a:off x="7353410" y="4253647"/>
            <a:ext cx="1654579" cy="523220"/>
          </a:xfrm>
          <a:prstGeom prst="rect">
            <a:avLst/>
          </a:prstGeom>
          <a:noFill/>
        </p:spPr>
        <p:txBody>
          <a:bodyPr wrap="square" rtlCol="0">
            <a:spAutoFit/>
          </a:bodyPr>
          <a:lstStyle/>
          <a:p>
            <a:r>
              <a:rPr lang="de-DE" sz="2800" b="1" dirty="0" err="1" smtClean="0">
                <a:latin typeface="Calibri" pitchFamily="34" charset="0"/>
                <a:cs typeface="Calibri" pitchFamily="34" charset="0"/>
              </a:rPr>
              <a:t>Scientists</a:t>
            </a:r>
            <a:endParaRPr lang="de-DE" sz="2800" b="1" dirty="0">
              <a:latin typeface="Calibri" pitchFamily="34" charset="0"/>
              <a:cs typeface="Calibri" pitchFamily="34" charset="0"/>
            </a:endParaRPr>
          </a:p>
        </p:txBody>
      </p:sp>
      <p:pic>
        <p:nvPicPr>
          <p:cNvPr id="14" name="Picture 2" descr="http://www.b2b-grosshaendleradressen.de/blog/wp-content/uploads/2011/11/Facebook-Like-Button-big.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6694" y="3500707"/>
            <a:ext cx="4301500" cy="22428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0769692"/>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2383" y="333375"/>
            <a:ext cx="6430014" cy="561975"/>
          </a:xfrm>
        </p:spPr>
        <p:txBody>
          <a:bodyPr/>
          <a:lstStyle/>
          <a:p>
            <a:r>
              <a:rPr lang="de-DE" sz="2000" dirty="0" smtClean="0">
                <a:solidFill>
                  <a:srgbClr val="92D050"/>
                </a:solidFill>
                <a:latin typeface="Calibri" pitchFamily="34" charset="0"/>
              </a:rPr>
              <a:t>Service Orientation </a:t>
            </a:r>
            <a:r>
              <a:rPr lang="de-DE" sz="2000" b="0" dirty="0">
                <a:solidFill>
                  <a:schemeClr val="tx1"/>
                </a:solidFill>
                <a:latin typeface="Calibri" pitchFamily="34" charset="0"/>
              </a:rPr>
              <a:t/>
            </a:r>
            <a:br>
              <a:rPr lang="de-DE" sz="2000" b="0" dirty="0">
                <a:solidFill>
                  <a:schemeClr val="tx1"/>
                </a:solidFill>
                <a:latin typeface="Calibri" pitchFamily="34" charset="0"/>
              </a:rPr>
            </a:br>
            <a:r>
              <a:rPr lang="de-DE" sz="2000" dirty="0">
                <a:solidFill>
                  <a:schemeClr val="tx1"/>
                </a:solidFill>
                <a:latin typeface="Calibri" pitchFamily="34" charset="0"/>
              </a:rPr>
              <a:t>Service </a:t>
            </a:r>
            <a:r>
              <a:rPr lang="de-DE" sz="2000" dirty="0" smtClean="0">
                <a:solidFill>
                  <a:schemeClr val="tx1"/>
                </a:solidFill>
                <a:latin typeface="Calibri" pitchFamily="34" charset="0"/>
              </a:rPr>
              <a:t>Orientation – a </a:t>
            </a:r>
            <a:r>
              <a:rPr lang="de-DE" sz="2000" i="1" dirty="0" err="1" smtClean="0">
                <a:solidFill>
                  <a:schemeClr val="tx1"/>
                </a:solidFill>
                <a:latin typeface="Calibri" pitchFamily="34" charset="0"/>
              </a:rPr>
              <a:t>Trojan</a:t>
            </a:r>
            <a:r>
              <a:rPr lang="de-DE" sz="2000" i="1" dirty="0" smtClean="0">
                <a:solidFill>
                  <a:schemeClr val="tx1"/>
                </a:solidFill>
                <a:latin typeface="Calibri" pitchFamily="34" charset="0"/>
              </a:rPr>
              <a:t> </a:t>
            </a:r>
            <a:r>
              <a:rPr lang="de-DE" sz="2000" i="1" dirty="0" err="1" smtClean="0">
                <a:solidFill>
                  <a:schemeClr val="tx1"/>
                </a:solidFill>
                <a:latin typeface="Calibri" pitchFamily="34" charset="0"/>
              </a:rPr>
              <a:t>Horse</a:t>
            </a:r>
            <a:r>
              <a:rPr lang="de-DE" sz="2000" dirty="0" smtClean="0">
                <a:solidFill>
                  <a:schemeClr val="tx1"/>
                </a:solidFill>
                <a:latin typeface="Calibri" pitchFamily="34" charset="0"/>
              </a:rPr>
              <a:t> </a:t>
            </a:r>
            <a:r>
              <a:rPr lang="de-DE" sz="2000" dirty="0" err="1" smtClean="0">
                <a:solidFill>
                  <a:schemeClr val="tx1"/>
                </a:solidFill>
                <a:latin typeface="Calibri" pitchFamily="34" charset="0"/>
              </a:rPr>
              <a:t>Strategy</a:t>
            </a:r>
            <a:r>
              <a:rPr lang="de-DE" sz="2000" dirty="0" smtClean="0">
                <a:solidFill>
                  <a:schemeClr val="tx1"/>
                </a:solidFill>
                <a:latin typeface="Calibri" pitchFamily="34" charset="0"/>
              </a:rPr>
              <a:t>?</a:t>
            </a:r>
            <a:endParaRPr lang="de-DE" sz="2000" dirty="0">
              <a:latin typeface="Calibri" pitchFamily="34" charset="0"/>
            </a:endParaRPr>
          </a:p>
        </p:txBody>
      </p:sp>
      <p:pic>
        <p:nvPicPr>
          <p:cNvPr id="6" name="Picture 4" descr="http://eticorporate.com/wp-content/uploads/2012/03/tro-choi-Team-Work.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8699" y="175068"/>
            <a:ext cx="1023684" cy="891240"/>
          </a:xfrm>
          <a:prstGeom prst="rect">
            <a:avLst/>
          </a:prstGeom>
          <a:noFill/>
          <a:extLst>
            <a:ext uri="{909E8E84-426E-40DD-AFC4-6F175D3DCCD1}">
              <a14:hiddenFill xmlns:a14="http://schemas.microsoft.com/office/drawing/2010/main">
                <a:solidFill>
                  <a:srgbClr val="FFFFFF"/>
                </a:solidFill>
              </a14:hiddenFill>
            </a:ext>
          </a:extLst>
        </p:spPr>
      </p:pic>
      <p:pic>
        <p:nvPicPr>
          <p:cNvPr id="3" name="Grafik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8699" y="1009158"/>
            <a:ext cx="8917797" cy="5315020"/>
          </a:xfrm>
          <a:prstGeom prst="rect">
            <a:avLst/>
          </a:prstGeom>
        </p:spPr>
      </p:pic>
    </p:spTree>
    <p:extLst>
      <p:ext uri="{BB962C8B-B14F-4D97-AF65-F5344CB8AC3E}">
        <p14:creationId xmlns:p14="http://schemas.microsoft.com/office/powerpoint/2010/main" val="261122964"/>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2" name="Picture 4" descr="http://eticorporate.com/wp-content/uploads/2012/03/tro-choi-Team-Work.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6629" y="620688"/>
            <a:ext cx="6534002" cy="5688632"/>
          </a:xfrm>
          <a:prstGeom prst="rect">
            <a:avLst/>
          </a:prstGeom>
          <a:noFill/>
          <a:extLst>
            <a:ext uri="{909E8E84-426E-40DD-AFC4-6F175D3DCCD1}">
              <a14:hiddenFill xmlns:a14="http://schemas.microsoft.com/office/drawing/2010/main">
                <a:solidFill>
                  <a:srgbClr val="FFFFFF"/>
                </a:solidFill>
              </a14:hiddenFill>
            </a:ext>
          </a:extLst>
        </p:spPr>
      </p:pic>
      <p:sp>
        <p:nvSpPr>
          <p:cNvPr id="3" name="Textfeld 2"/>
          <p:cNvSpPr txBox="1"/>
          <p:nvPr/>
        </p:nvSpPr>
        <p:spPr>
          <a:xfrm rot="20955761">
            <a:off x="2375616" y="3514746"/>
            <a:ext cx="1728192" cy="369332"/>
          </a:xfrm>
          <a:prstGeom prst="rect">
            <a:avLst/>
          </a:prstGeom>
          <a:noFill/>
        </p:spPr>
        <p:txBody>
          <a:bodyPr wrap="square" rtlCol="0">
            <a:spAutoFit/>
          </a:bodyPr>
          <a:lstStyle/>
          <a:p>
            <a:r>
              <a:rPr lang="de-DE" b="1" dirty="0" err="1" smtClean="0">
                <a:latin typeface="Calibri" pitchFamily="34" charset="0"/>
                <a:cs typeface="Calibri" pitchFamily="34" charset="0"/>
              </a:rPr>
              <a:t>Participation</a:t>
            </a:r>
            <a:endParaRPr lang="de-DE" b="1" dirty="0">
              <a:latin typeface="Calibri" pitchFamily="34" charset="0"/>
              <a:cs typeface="Calibri" pitchFamily="34" charset="0"/>
            </a:endParaRPr>
          </a:p>
        </p:txBody>
      </p:sp>
      <p:sp>
        <p:nvSpPr>
          <p:cNvPr id="5" name="Textfeld 4"/>
          <p:cNvSpPr txBox="1"/>
          <p:nvPr/>
        </p:nvSpPr>
        <p:spPr>
          <a:xfrm rot="21148182">
            <a:off x="4575071" y="2083250"/>
            <a:ext cx="1008112" cy="261610"/>
          </a:xfrm>
          <a:prstGeom prst="rect">
            <a:avLst/>
          </a:prstGeom>
          <a:noFill/>
        </p:spPr>
        <p:txBody>
          <a:bodyPr wrap="square" rtlCol="0">
            <a:spAutoFit/>
          </a:bodyPr>
          <a:lstStyle/>
          <a:p>
            <a:r>
              <a:rPr lang="de-DE" sz="1100" b="1" dirty="0" smtClean="0">
                <a:latin typeface="Calibri" pitchFamily="34" charset="0"/>
                <a:cs typeface="Calibri" pitchFamily="34" charset="0"/>
              </a:rPr>
              <a:t>Compliance</a:t>
            </a:r>
            <a:endParaRPr lang="de-DE" sz="1100" b="1" dirty="0">
              <a:latin typeface="Calibri" pitchFamily="34" charset="0"/>
              <a:cs typeface="Calibri" pitchFamily="34" charset="0"/>
            </a:endParaRPr>
          </a:p>
        </p:txBody>
      </p:sp>
      <p:sp>
        <p:nvSpPr>
          <p:cNvPr id="6" name="Textfeld 5"/>
          <p:cNvSpPr txBox="1"/>
          <p:nvPr/>
        </p:nvSpPr>
        <p:spPr>
          <a:xfrm rot="21087392">
            <a:off x="2955826" y="2089239"/>
            <a:ext cx="1681015" cy="261610"/>
          </a:xfrm>
          <a:prstGeom prst="rect">
            <a:avLst/>
          </a:prstGeom>
          <a:noFill/>
        </p:spPr>
        <p:txBody>
          <a:bodyPr wrap="square" rtlCol="0">
            <a:spAutoFit/>
          </a:bodyPr>
          <a:lstStyle/>
          <a:p>
            <a:pPr algn="ctr"/>
            <a:r>
              <a:rPr lang="de-DE" sz="1100" b="1" dirty="0" smtClean="0">
                <a:latin typeface="Calibri" pitchFamily="34" charset="0"/>
                <a:cs typeface="Calibri" pitchFamily="34" charset="0"/>
              </a:rPr>
              <a:t>Service Orientation</a:t>
            </a:r>
            <a:endParaRPr lang="de-DE" sz="1100" b="1" dirty="0">
              <a:latin typeface="Calibri" pitchFamily="34" charset="0"/>
              <a:cs typeface="Calibri" pitchFamily="34" charset="0"/>
            </a:endParaRPr>
          </a:p>
        </p:txBody>
      </p:sp>
      <p:sp>
        <p:nvSpPr>
          <p:cNvPr id="7" name="Textfeld 6"/>
          <p:cNvSpPr txBox="1"/>
          <p:nvPr/>
        </p:nvSpPr>
        <p:spPr>
          <a:xfrm rot="21149619">
            <a:off x="4687508" y="2533688"/>
            <a:ext cx="1080120" cy="261610"/>
          </a:xfrm>
          <a:prstGeom prst="rect">
            <a:avLst/>
          </a:prstGeom>
          <a:noFill/>
        </p:spPr>
        <p:txBody>
          <a:bodyPr wrap="square" rtlCol="0">
            <a:spAutoFit/>
          </a:bodyPr>
          <a:lstStyle/>
          <a:p>
            <a:r>
              <a:rPr lang="de-DE" sz="1100" b="1" dirty="0" smtClean="0">
                <a:latin typeface="Calibri" pitchFamily="34" charset="0"/>
                <a:cs typeface="Calibri" pitchFamily="34" charset="0"/>
              </a:rPr>
              <a:t>Smart Rollout</a:t>
            </a:r>
            <a:endParaRPr lang="de-DE" sz="1100" b="1" dirty="0">
              <a:latin typeface="Calibri" pitchFamily="34" charset="0"/>
              <a:cs typeface="Calibri" pitchFamily="34" charset="0"/>
            </a:endParaRPr>
          </a:p>
        </p:txBody>
      </p:sp>
      <p:sp>
        <p:nvSpPr>
          <p:cNvPr id="2" name="Titel 1"/>
          <p:cNvSpPr>
            <a:spLocks noGrp="1"/>
          </p:cNvSpPr>
          <p:nvPr>
            <p:ph type="title"/>
          </p:nvPr>
        </p:nvSpPr>
        <p:spPr>
          <a:xfrm>
            <a:off x="390525" y="333375"/>
            <a:ext cx="7181871" cy="561975"/>
          </a:xfrm>
        </p:spPr>
        <p:txBody>
          <a:bodyPr/>
          <a:lstStyle/>
          <a:p>
            <a:r>
              <a:rPr lang="de-DE" sz="2200" dirty="0" smtClean="0">
                <a:latin typeface="Calibri" pitchFamily="34" charset="0"/>
              </a:rPr>
              <a:t>A </a:t>
            </a:r>
            <a:r>
              <a:rPr lang="de-DE" sz="2200" dirty="0" err="1" smtClean="0">
                <a:latin typeface="Calibri" pitchFamily="34" charset="0"/>
              </a:rPr>
              <a:t>fourfold</a:t>
            </a:r>
            <a:r>
              <a:rPr lang="de-DE" sz="2200" dirty="0" smtClean="0">
                <a:latin typeface="Calibri" pitchFamily="34" charset="0"/>
              </a:rPr>
              <a:t> Approach </a:t>
            </a:r>
            <a:r>
              <a:rPr lang="de-DE" sz="2200" dirty="0" err="1" smtClean="0">
                <a:latin typeface="Calibri" pitchFamily="34" charset="0"/>
              </a:rPr>
              <a:t>to</a:t>
            </a:r>
            <a:r>
              <a:rPr lang="de-DE" sz="2200" dirty="0" smtClean="0">
                <a:latin typeface="Calibri" pitchFamily="34" charset="0"/>
              </a:rPr>
              <a:t> </a:t>
            </a:r>
            <a:r>
              <a:rPr lang="de-DE" sz="2200" dirty="0" err="1" smtClean="0">
                <a:latin typeface="Calibri" pitchFamily="34" charset="0"/>
              </a:rPr>
              <a:t>increase</a:t>
            </a:r>
            <a:r>
              <a:rPr lang="de-DE" sz="2200" dirty="0" smtClean="0">
                <a:latin typeface="Calibri" pitchFamily="34" charset="0"/>
              </a:rPr>
              <a:t> </a:t>
            </a:r>
            <a:r>
              <a:rPr lang="de-DE" sz="2200" dirty="0" err="1" smtClean="0">
                <a:latin typeface="Calibri" pitchFamily="34" charset="0"/>
              </a:rPr>
              <a:t>Probability</a:t>
            </a:r>
            <a:r>
              <a:rPr lang="de-DE" sz="2200" dirty="0" smtClean="0">
                <a:latin typeface="Calibri" pitchFamily="34" charset="0"/>
              </a:rPr>
              <a:t> </a:t>
            </a:r>
            <a:r>
              <a:rPr lang="de-DE" sz="2200" dirty="0" err="1" smtClean="0">
                <a:latin typeface="Calibri" pitchFamily="34" charset="0"/>
              </a:rPr>
              <a:t>of</a:t>
            </a:r>
            <a:r>
              <a:rPr lang="de-DE" sz="2200" dirty="0" smtClean="0">
                <a:latin typeface="Calibri" pitchFamily="34" charset="0"/>
              </a:rPr>
              <a:t> </a:t>
            </a:r>
            <a:r>
              <a:rPr lang="de-DE" sz="2200" dirty="0" err="1" smtClean="0">
                <a:latin typeface="Calibri" pitchFamily="34" charset="0"/>
              </a:rPr>
              <a:t>Acceptance</a:t>
            </a:r>
            <a:endParaRPr lang="de-DE" sz="2200" dirty="0">
              <a:latin typeface="Calibri" pitchFamily="34" charset="0"/>
            </a:endParaRPr>
          </a:p>
        </p:txBody>
      </p:sp>
    </p:spTree>
    <p:extLst>
      <p:ext uri="{BB962C8B-B14F-4D97-AF65-F5344CB8AC3E}">
        <p14:creationId xmlns:p14="http://schemas.microsoft.com/office/powerpoint/2010/main" val="3565782395"/>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grpId="0" nodeType="clickEffect">
                                  <p:stCondLst>
                                    <p:cond delay="0"/>
                                  </p:stCondLst>
                                  <p:childTnLst>
                                    <p:animScale>
                                      <p:cBhvr>
                                        <p:cTn id="6" dur="2000" fill="hold"/>
                                        <p:tgtEl>
                                          <p:spTgt spid="5"/>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el 1"/>
          <p:cNvSpPr>
            <a:spLocks noGrp="1"/>
          </p:cNvSpPr>
          <p:nvPr>
            <p:ph type="title"/>
          </p:nvPr>
        </p:nvSpPr>
        <p:spPr>
          <a:xfrm>
            <a:off x="1142383" y="333375"/>
            <a:ext cx="6453954" cy="561975"/>
          </a:xfrm>
        </p:spPr>
        <p:txBody>
          <a:bodyPr/>
          <a:lstStyle/>
          <a:p>
            <a:r>
              <a:rPr lang="de-DE" sz="2000" dirty="0" smtClean="0">
                <a:solidFill>
                  <a:srgbClr val="0070C0"/>
                </a:solidFill>
                <a:latin typeface="Calibri" pitchFamily="34" charset="0"/>
              </a:rPr>
              <a:t>Compliance</a:t>
            </a:r>
            <a:r>
              <a:rPr lang="de-DE" sz="2000" dirty="0" smtClean="0">
                <a:latin typeface="Calibri" pitchFamily="34" charset="0"/>
              </a:rPr>
              <a:t> </a:t>
            </a:r>
            <a:endParaRPr lang="de-DE" sz="2000" dirty="0">
              <a:latin typeface="Calibri" pitchFamily="34" charset="0"/>
            </a:endParaRPr>
          </a:p>
        </p:txBody>
      </p:sp>
      <p:pic>
        <p:nvPicPr>
          <p:cNvPr id="9" name="Picture 4" descr="http://eticorporate.com/wp-content/uploads/2012/03/tro-choi-Team-Work.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8699" y="175068"/>
            <a:ext cx="1023684" cy="891240"/>
          </a:xfrm>
          <a:prstGeom prst="rect">
            <a:avLst/>
          </a:prstGeom>
          <a:noFill/>
          <a:extLst>
            <a:ext uri="{909E8E84-426E-40DD-AFC4-6F175D3DCCD1}">
              <a14:hiddenFill xmlns:a14="http://schemas.microsoft.com/office/drawing/2010/main">
                <a:solidFill>
                  <a:srgbClr val="FFFFFF"/>
                </a:solidFill>
              </a14:hiddenFill>
            </a:ext>
          </a:extLst>
        </p:spPr>
      </p:pic>
      <p:sp>
        <p:nvSpPr>
          <p:cNvPr id="6" name="Textfeld 5"/>
          <p:cNvSpPr txBox="1"/>
          <p:nvPr/>
        </p:nvSpPr>
        <p:spPr>
          <a:xfrm>
            <a:off x="159643" y="1004159"/>
            <a:ext cx="8424936" cy="5416868"/>
          </a:xfrm>
          <a:prstGeom prst="rect">
            <a:avLst/>
          </a:prstGeom>
          <a:noFill/>
        </p:spPr>
        <p:txBody>
          <a:bodyPr wrap="square" rtlCol="0">
            <a:spAutoFit/>
          </a:bodyPr>
          <a:lstStyle/>
          <a:p>
            <a:r>
              <a:rPr lang="de-DE" b="1" dirty="0" smtClean="0">
                <a:latin typeface="Calibri" pitchFamily="34" charset="0"/>
                <a:cs typeface="Calibri" pitchFamily="34" charset="0"/>
              </a:rPr>
              <a:t>     </a:t>
            </a:r>
            <a:r>
              <a:rPr lang="de-DE" b="1" dirty="0" err="1" smtClean="0">
                <a:latin typeface="Calibri" pitchFamily="34" charset="0"/>
                <a:cs typeface="Calibri" pitchFamily="34" charset="0"/>
              </a:rPr>
              <a:t>Cooperation</a:t>
            </a:r>
            <a:r>
              <a:rPr lang="de-DE" b="1" dirty="0" smtClean="0">
                <a:latin typeface="Calibri" pitchFamily="34" charset="0"/>
                <a:cs typeface="Calibri" pitchFamily="34" charset="0"/>
              </a:rPr>
              <a:t> </a:t>
            </a:r>
            <a:r>
              <a:rPr lang="de-DE" b="1" dirty="0" err="1" smtClean="0">
                <a:latin typeface="Calibri" pitchFamily="34" charset="0"/>
                <a:cs typeface="Calibri" pitchFamily="34" charset="0"/>
              </a:rPr>
              <a:t>with</a:t>
            </a:r>
            <a:r>
              <a:rPr lang="de-DE" b="1" dirty="0" smtClean="0">
                <a:latin typeface="Calibri" pitchFamily="34" charset="0"/>
                <a:cs typeface="Calibri" pitchFamily="34" charset="0"/>
              </a:rPr>
              <a:t> </a:t>
            </a:r>
            <a:r>
              <a:rPr lang="de-DE" b="1" dirty="0" err="1" smtClean="0">
                <a:latin typeface="Calibri" pitchFamily="34" charset="0"/>
                <a:cs typeface="Calibri" pitchFamily="34" charset="0"/>
              </a:rPr>
              <a:t>Experts</a:t>
            </a:r>
            <a:r>
              <a:rPr lang="de-DE" b="1" dirty="0" smtClean="0">
                <a:latin typeface="Calibri" pitchFamily="34" charset="0"/>
                <a:cs typeface="Calibri" pitchFamily="34" charset="0"/>
              </a:rPr>
              <a:t> </a:t>
            </a:r>
            <a:r>
              <a:rPr lang="de-DE" b="1" dirty="0" err="1" smtClean="0">
                <a:latin typeface="Calibri" pitchFamily="34" charset="0"/>
                <a:cs typeface="Calibri" pitchFamily="34" charset="0"/>
              </a:rPr>
              <a:t>developing</a:t>
            </a:r>
            <a:r>
              <a:rPr lang="de-DE" b="1" dirty="0" smtClean="0">
                <a:latin typeface="Calibri" pitchFamily="34" charset="0"/>
                <a:cs typeface="Calibri" pitchFamily="34" charset="0"/>
              </a:rPr>
              <a:t> a </a:t>
            </a:r>
            <a:r>
              <a:rPr lang="de-DE" sz="2200" b="1" dirty="0" smtClean="0">
                <a:latin typeface="Calibri" pitchFamily="34" charset="0"/>
                <a:cs typeface="Calibri" pitchFamily="34" charset="0"/>
              </a:rPr>
              <a:t>Data Privacy </a:t>
            </a:r>
            <a:r>
              <a:rPr lang="de-DE" sz="2200" b="1" dirty="0" err="1" smtClean="0">
                <a:latin typeface="Calibri" pitchFamily="34" charset="0"/>
                <a:cs typeface="Calibri" pitchFamily="34" charset="0"/>
              </a:rPr>
              <a:t>Concept</a:t>
            </a:r>
            <a:r>
              <a:rPr lang="de-DE" sz="2200" b="1" dirty="0">
                <a:latin typeface="Calibri" pitchFamily="34" charset="0"/>
                <a:cs typeface="Calibri" pitchFamily="34" charset="0"/>
              </a:rPr>
              <a:t> </a:t>
            </a:r>
            <a:r>
              <a:rPr lang="de-DE" b="1" dirty="0" err="1" smtClean="0">
                <a:latin typeface="Calibri" pitchFamily="34" charset="0"/>
                <a:cs typeface="Calibri" pitchFamily="34" charset="0"/>
              </a:rPr>
              <a:t>comprising</a:t>
            </a:r>
            <a:endParaRPr lang="de-DE" b="1" dirty="0" smtClean="0">
              <a:latin typeface="Calibri" pitchFamily="34" charset="0"/>
              <a:cs typeface="Calibri" pitchFamily="34" charset="0"/>
            </a:endParaRPr>
          </a:p>
          <a:p>
            <a:endParaRPr lang="de-DE" b="1" dirty="0">
              <a:latin typeface="Calibri" pitchFamily="34" charset="0"/>
              <a:cs typeface="Calibri" pitchFamily="34" charset="0"/>
            </a:endParaRPr>
          </a:p>
          <a:p>
            <a:pPr marL="285750" indent="-285750">
              <a:spcAft>
                <a:spcPts val="600"/>
              </a:spcAft>
              <a:buFont typeface="Arial" pitchFamily="34" charset="0"/>
              <a:buChar char="•"/>
            </a:pPr>
            <a:r>
              <a:rPr lang="de-DE" dirty="0">
                <a:latin typeface="Calibri" pitchFamily="34" charset="0"/>
                <a:cs typeface="Calibri" pitchFamily="34" charset="0"/>
              </a:rPr>
              <a:t>a</a:t>
            </a:r>
            <a:r>
              <a:rPr lang="de-DE" dirty="0" smtClean="0">
                <a:latin typeface="Calibri" pitchFamily="34" charset="0"/>
                <a:cs typeface="Calibri" pitchFamily="34" charset="0"/>
              </a:rPr>
              <a:t> </a:t>
            </a:r>
            <a:r>
              <a:rPr lang="de-DE" b="1" dirty="0" smtClean="0">
                <a:latin typeface="Calibri" pitchFamily="34" charset="0"/>
                <a:cs typeface="Calibri" pitchFamily="34" charset="0"/>
              </a:rPr>
              <a:t>Register </a:t>
            </a:r>
            <a:r>
              <a:rPr lang="de-DE" b="1" dirty="0" err="1" smtClean="0">
                <a:latin typeface="Calibri" pitchFamily="34" charset="0"/>
                <a:cs typeface="Calibri" pitchFamily="34" charset="0"/>
              </a:rPr>
              <a:t>of</a:t>
            </a:r>
            <a:r>
              <a:rPr lang="de-DE" b="1" dirty="0" smtClean="0">
                <a:latin typeface="Calibri" pitchFamily="34" charset="0"/>
                <a:cs typeface="Calibri" pitchFamily="34" charset="0"/>
              </a:rPr>
              <a:t> Processing </a:t>
            </a:r>
            <a:r>
              <a:rPr lang="de-DE" b="1" dirty="0" err="1" smtClean="0">
                <a:latin typeface="Calibri" pitchFamily="34" charset="0"/>
                <a:cs typeface="Calibri" pitchFamily="34" charset="0"/>
              </a:rPr>
              <a:t>Operations</a:t>
            </a:r>
            <a:endParaRPr lang="de-DE" b="1" dirty="0" smtClean="0">
              <a:latin typeface="Calibri" pitchFamily="34" charset="0"/>
              <a:cs typeface="Calibri" pitchFamily="34" charset="0"/>
            </a:endParaRPr>
          </a:p>
          <a:p>
            <a:pPr marL="742950" lvl="1" indent="-285750">
              <a:buFont typeface="Arial" pitchFamily="34" charset="0"/>
              <a:buChar char="•"/>
            </a:pPr>
            <a:r>
              <a:rPr lang="de-DE" i="1" dirty="0" err="1" smtClean="0">
                <a:latin typeface="Calibri" pitchFamily="34" charset="0"/>
                <a:cs typeface="Calibri" pitchFamily="34" charset="0"/>
              </a:rPr>
              <a:t>What</a:t>
            </a:r>
            <a:r>
              <a:rPr lang="de-DE" dirty="0" smtClean="0">
                <a:latin typeface="Calibri" pitchFamily="34" charset="0"/>
                <a:cs typeface="Calibri" pitchFamily="34" charset="0"/>
              </a:rPr>
              <a:t> personal Data</a:t>
            </a:r>
          </a:p>
          <a:p>
            <a:pPr marL="742950" lvl="1" indent="-285750">
              <a:buFont typeface="Arial" pitchFamily="34" charset="0"/>
              <a:buChar char="•"/>
            </a:pPr>
            <a:r>
              <a:rPr lang="de-DE" dirty="0" err="1" smtClean="0">
                <a:latin typeface="Calibri" pitchFamily="34" charset="0"/>
                <a:cs typeface="Calibri" pitchFamily="34" charset="0"/>
              </a:rPr>
              <a:t>Is</a:t>
            </a:r>
            <a:r>
              <a:rPr lang="de-DE" dirty="0" smtClean="0">
                <a:latin typeface="Calibri" pitchFamily="34" charset="0"/>
                <a:cs typeface="Calibri" pitchFamily="34" charset="0"/>
              </a:rPr>
              <a:t> </a:t>
            </a:r>
            <a:r>
              <a:rPr lang="de-DE" dirty="0" err="1" smtClean="0">
                <a:latin typeface="Calibri" pitchFamily="34" charset="0"/>
                <a:cs typeface="Calibri" pitchFamily="34" charset="0"/>
              </a:rPr>
              <a:t>mined</a:t>
            </a:r>
            <a:r>
              <a:rPr lang="de-DE" dirty="0" smtClean="0">
                <a:latin typeface="Calibri" pitchFamily="34" charset="0"/>
                <a:cs typeface="Calibri" pitchFamily="34" charset="0"/>
              </a:rPr>
              <a:t> </a:t>
            </a:r>
            <a:r>
              <a:rPr lang="de-DE" dirty="0" err="1" smtClean="0">
                <a:latin typeface="Calibri" pitchFamily="34" charset="0"/>
                <a:cs typeface="Calibri" pitchFamily="34" charset="0"/>
              </a:rPr>
              <a:t>and</a:t>
            </a:r>
            <a:r>
              <a:rPr lang="de-DE" dirty="0" smtClean="0">
                <a:latin typeface="Calibri" pitchFamily="34" charset="0"/>
                <a:cs typeface="Calibri" pitchFamily="34" charset="0"/>
              </a:rPr>
              <a:t> </a:t>
            </a:r>
            <a:r>
              <a:rPr lang="de-DE" dirty="0" err="1" smtClean="0">
                <a:latin typeface="Calibri" pitchFamily="34" charset="0"/>
                <a:cs typeface="Calibri" pitchFamily="34" charset="0"/>
              </a:rPr>
              <a:t>processed</a:t>
            </a:r>
            <a:r>
              <a:rPr lang="de-DE" dirty="0" smtClean="0">
                <a:latin typeface="Calibri" pitchFamily="34" charset="0"/>
                <a:cs typeface="Calibri" pitchFamily="34" charset="0"/>
              </a:rPr>
              <a:t> </a:t>
            </a:r>
            <a:r>
              <a:rPr lang="de-DE" i="1" dirty="0" err="1" smtClean="0">
                <a:latin typeface="Calibri" pitchFamily="34" charset="0"/>
                <a:cs typeface="Calibri" pitchFamily="34" charset="0"/>
              </a:rPr>
              <a:t>how</a:t>
            </a:r>
            <a:endParaRPr lang="de-DE" i="1" dirty="0" smtClean="0">
              <a:latin typeface="Calibri" pitchFamily="34" charset="0"/>
              <a:cs typeface="Calibri" pitchFamily="34" charset="0"/>
            </a:endParaRPr>
          </a:p>
          <a:p>
            <a:pPr marL="742950" lvl="1" indent="-285750">
              <a:buFont typeface="Arial" pitchFamily="34" charset="0"/>
              <a:buChar char="•"/>
            </a:pPr>
            <a:r>
              <a:rPr lang="de-DE" dirty="0" err="1" smtClean="0">
                <a:latin typeface="Calibri" pitchFamily="34" charset="0"/>
                <a:cs typeface="Calibri" pitchFamily="34" charset="0"/>
              </a:rPr>
              <a:t>visible</a:t>
            </a:r>
            <a:r>
              <a:rPr lang="de-DE" dirty="0" smtClean="0">
                <a:latin typeface="Calibri" pitchFamily="34" charset="0"/>
                <a:cs typeface="Calibri" pitchFamily="34" charset="0"/>
              </a:rPr>
              <a:t> </a:t>
            </a:r>
            <a:r>
              <a:rPr lang="de-DE" dirty="0" err="1" smtClean="0">
                <a:latin typeface="Calibri" pitchFamily="34" charset="0"/>
                <a:cs typeface="Calibri" pitchFamily="34" charset="0"/>
              </a:rPr>
              <a:t>to</a:t>
            </a:r>
            <a:r>
              <a:rPr lang="de-DE" dirty="0" smtClean="0">
                <a:latin typeface="Calibri" pitchFamily="34" charset="0"/>
                <a:cs typeface="Calibri" pitchFamily="34" charset="0"/>
              </a:rPr>
              <a:t> </a:t>
            </a:r>
            <a:r>
              <a:rPr lang="de-DE" i="1" dirty="0" err="1" smtClean="0">
                <a:latin typeface="Calibri" pitchFamily="34" charset="0"/>
                <a:cs typeface="Calibri" pitchFamily="34" charset="0"/>
              </a:rPr>
              <a:t>whom</a:t>
            </a:r>
            <a:endParaRPr lang="de-DE" i="1" dirty="0">
              <a:latin typeface="Calibri" pitchFamily="34" charset="0"/>
              <a:cs typeface="Calibri" pitchFamily="34" charset="0"/>
            </a:endParaRPr>
          </a:p>
          <a:p>
            <a:pPr marL="742950" lvl="1" indent="-285750">
              <a:buFont typeface="Arial" pitchFamily="34" charset="0"/>
              <a:buChar char="•"/>
            </a:pPr>
            <a:r>
              <a:rPr lang="de-DE" dirty="0" err="1" smtClean="0">
                <a:latin typeface="Calibri" pitchFamily="34" charset="0"/>
                <a:cs typeface="Calibri" pitchFamily="34" charset="0"/>
              </a:rPr>
              <a:t>Used</a:t>
            </a:r>
            <a:r>
              <a:rPr lang="de-DE" dirty="0" smtClean="0">
                <a:latin typeface="Calibri" pitchFamily="34" charset="0"/>
                <a:cs typeface="Calibri" pitchFamily="34" charset="0"/>
              </a:rPr>
              <a:t> </a:t>
            </a:r>
            <a:r>
              <a:rPr lang="de-DE" dirty="0" err="1" smtClean="0">
                <a:latin typeface="Calibri" pitchFamily="34" charset="0"/>
                <a:cs typeface="Calibri" pitchFamily="34" charset="0"/>
              </a:rPr>
              <a:t>for</a:t>
            </a:r>
            <a:r>
              <a:rPr lang="de-DE" dirty="0" smtClean="0">
                <a:latin typeface="Calibri" pitchFamily="34" charset="0"/>
                <a:cs typeface="Calibri" pitchFamily="34" charset="0"/>
              </a:rPr>
              <a:t> </a:t>
            </a:r>
            <a:r>
              <a:rPr lang="de-DE" i="1" dirty="0" err="1" smtClean="0">
                <a:latin typeface="Calibri" pitchFamily="34" charset="0"/>
                <a:cs typeface="Calibri" pitchFamily="34" charset="0"/>
              </a:rPr>
              <a:t>what</a:t>
            </a:r>
            <a:r>
              <a:rPr lang="de-DE" i="1" dirty="0" smtClean="0">
                <a:latin typeface="Calibri" pitchFamily="34" charset="0"/>
                <a:cs typeface="Calibri" pitchFamily="34" charset="0"/>
              </a:rPr>
              <a:t> </a:t>
            </a:r>
            <a:r>
              <a:rPr lang="de-DE" i="1" dirty="0" err="1" smtClean="0">
                <a:latin typeface="Calibri" pitchFamily="34" charset="0"/>
                <a:cs typeface="Calibri" pitchFamily="34" charset="0"/>
              </a:rPr>
              <a:t>purpose</a:t>
            </a:r>
            <a:endParaRPr lang="de-DE" i="1" dirty="0">
              <a:latin typeface="Calibri" pitchFamily="34" charset="0"/>
              <a:cs typeface="Calibri" pitchFamily="34" charset="0"/>
            </a:endParaRPr>
          </a:p>
          <a:p>
            <a:pPr marL="742950" lvl="1" indent="-285750">
              <a:buFont typeface="Arial" pitchFamily="34" charset="0"/>
              <a:buChar char="•"/>
            </a:pPr>
            <a:r>
              <a:rPr lang="de-DE" dirty="0" smtClean="0">
                <a:latin typeface="Calibri" pitchFamily="34" charset="0"/>
                <a:cs typeface="Calibri" pitchFamily="34" charset="0"/>
              </a:rPr>
              <a:t>On </a:t>
            </a:r>
            <a:r>
              <a:rPr lang="de-DE" i="1" dirty="0" err="1" smtClean="0">
                <a:latin typeface="Calibri" pitchFamily="34" charset="0"/>
                <a:cs typeface="Calibri" pitchFamily="34" charset="0"/>
              </a:rPr>
              <a:t>what</a:t>
            </a:r>
            <a:r>
              <a:rPr lang="de-DE" i="1" dirty="0" smtClean="0">
                <a:latin typeface="Calibri" pitchFamily="34" charset="0"/>
                <a:cs typeface="Calibri" pitchFamily="34" charset="0"/>
              </a:rPr>
              <a:t> legal Basis</a:t>
            </a:r>
            <a:r>
              <a:rPr lang="de-DE" dirty="0" smtClean="0">
                <a:latin typeface="Calibri" pitchFamily="34" charset="0"/>
                <a:cs typeface="Calibri" pitchFamily="34" charset="0"/>
              </a:rPr>
              <a:t>?</a:t>
            </a:r>
          </a:p>
          <a:p>
            <a:pPr lvl="1"/>
            <a:endParaRPr lang="de-DE" sz="800" b="1" dirty="0" smtClean="0">
              <a:latin typeface="Calibri" pitchFamily="34" charset="0"/>
              <a:cs typeface="Calibri" pitchFamily="34" charset="0"/>
            </a:endParaRPr>
          </a:p>
          <a:p>
            <a:pPr marL="285750" indent="-285750">
              <a:spcAft>
                <a:spcPts val="600"/>
              </a:spcAft>
              <a:buFont typeface="Arial" pitchFamily="34" charset="0"/>
              <a:buChar char="•"/>
            </a:pPr>
            <a:r>
              <a:rPr lang="de-DE" dirty="0" smtClean="0">
                <a:latin typeface="Calibri" pitchFamily="34" charset="0"/>
                <a:cs typeface="Calibri" pitchFamily="34" charset="0"/>
              </a:rPr>
              <a:t>a </a:t>
            </a:r>
            <a:r>
              <a:rPr lang="de-DE" b="1" dirty="0" err="1" smtClean="0">
                <a:latin typeface="Calibri" pitchFamily="34" charset="0"/>
                <a:cs typeface="Calibri" pitchFamily="34" charset="0"/>
              </a:rPr>
              <a:t>Contract</a:t>
            </a:r>
            <a:r>
              <a:rPr lang="de-DE" b="1" dirty="0" smtClean="0">
                <a:latin typeface="Calibri" pitchFamily="34" charset="0"/>
                <a:cs typeface="Calibri" pitchFamily="34" charset="0"/>
              </a:rPr>
              <a:t> </a:t>
            </a:r>
            <a:r>
              <a:rPr lang="de-DE" b="1" dirty="0" err="1" smtClean="0">
                <a:latin typeface="Calibri" pitchFamily="34" charset="0"/>
                <a:cs typeface="Calibri" pitchFamily="34" charset="0"/>
              </a:rPr>
              <a:t>between</a:t>
            </a:r>
            <a:r>
              <a:rPr lang="de-DE" b="1" dirty="0" smtClean="0">
                <a:latin typeface="Calibri" pitchFamily="34" charset="0"/>
                <a:cs typeface="Calibri" pitchFamily="34" charset="0"/>
              </a:rPr>
              <a:t> KIT </a:t>
            </a:r>
            <a:r>
              <a:rPr lang="de-DE" b="1" dirty="0" err="1" smtClean="0">
                <a:latin typeface="Calibri" pitchFamily="34" charset="0"/>
                <a:cs typeface="Calibri" pitchFamily="34" charset="0"/>
              </a:rPr>
              <a:t>and</a:t>
            </a:r>
            <a:r>
              <a:rPr lang="de-DE" b="1" dirty="0" smtClean="0">
                <a:latin typeface="Calibri" pitchFamily="34" charset="0"/>
                <a:cs typeface="Calibri" pitchFamily="34" charset="0"/>
              </a:rPr>
              <a:t> </a:t>
            </a:r>
            <a:r>
              <a:rPr lang="de-DE" b="1" dirty="0" err="1" smtClean="0">
                <a:latin typeface="Calibri" pitchFamily="34" charset="0"/>
                <a:cs typeface="Calibri" pitchFamily="34" charset="0"/>
              </a:rPr>
              <a:t>the</a:t>
            </a:r>
            <a:r>
              <a:rPr lang="de-DE" b="1" dirty="0" smtClean="0">
                <a:latin typeface="Calibri" pitchFamily="34" charset="0"/>
                <a:cs typeface="Calibri" pitchFamily="34" charset="0"/>
              </a:rPr>
              <a:t> </a:t>
            </a:r>
            <a:r>
              <a:rPr lang="de-DE" b="1" dirty="0" err="1" smtClean="0">
                <a:latin typeface="Calibri" pitchFamily="34" charset="0"/>
                <a:cs typeface="Calibri" pitchFamily="34" charset="0"/>
              </a:rPr>
              <a:t>Supplier</a:t>
            </a:r>
            <a:r>
              <a:rPr lang="de-DE" b="1" dirty="0" smtClean="0">
                <a:latin typeface="Calibri" pitchFamily="34" charset="0"/>
                <a:cs typeface="Calibri" pitchFamily="34" charset="0"/>
              </a:rPr>
              <a:t>                                                                           </a:t>
            </a:r>
            <a:r>
              <a:rPr lang="de-DE" dirty="0" err="1" smtClean="0">
                <a:latin typeface="Calibri" pitchFamily="34" charset="0"/>
                <a:cs typeface="Calibri" pitchFamily="34" charset="0"/>
              </a:rPr>
              <a:t>with</a:t>
            </a:r>
            <a:r>
              <a:rPr lang="de-DE" dirty="0" smtClean="0">
                <a:latin typeface="Calibri" pitchFamily="34" charset="0"/>
                <a:cs typeface="Calibri" pitchFamily="34" charset="0"/>
              </a:rPr>
              <a:t> </a:t>
            </a:r>
            <a:r>
              <a:rPr lang="de-DE" dirty="0" err="1" smtClean="0">
                <a:latin typeface="Calibri" pitchFamily="34" charset="0"/>
                <a:cs typeface="Calibri" pitchFamily="34" charset="0"/>
              </a:rPr>
              <a:t>instructions</a:t>
            </a:r>
            <a:r>
              <a:rPr lang="de-DE" dirty="0" smtClean="0">
                <a:latin typeface="Calibri" pitchFamily="34" charset="0"/>
                <a:cs typeface="Calibri" pitchFamily="34" charset="0"/>
              </a:rPr>
              <a:t> </a:t>
            </a:r>
            <a:r>
              <a:rPr lang="de-DE" dirty="0" err="1" smtClean="0">
                <a:latin typeface="Calibri" pitchFamily="34" charset="0"/>
                <a:cs typeface="Calibri" pitchFamily="34" charset="0"/>
              </a:rPr>
              <a:t>for</a:t>
            </a:r>
            <a:r>
              <a:rPr lang="de-DE" dirty="0" smtClean="0">
                <a:latin typeface="Calibri" pitchFamily="34" charset="0"/>
                <a:cs typeface="Calibri" pitchFamily="34" charset="0"/>
              </a:rPr>
              <a:t> </a:t>
            </a:r>
            <a:r>
              <a:rPr lang="de-DE" dirty="0" err="1" smtClean="0">
                <a:latin typeface="Calibri" pitchFamily="34" charset="0"/>
                <a:cs typeface="Calibri" pitchFamily="34" charset="0"/>
              </a:rPr>
              <a:t>the</a:t>
            </a:r>
            <a:r>
              <a:rPr lang="de-DE" dirty="0" smtClean="0">
                <a:latin typeface="Calibri" pitchFamily="34" charset="0"/>
                <a:cs typeface="Calibri" pitchFamily="34" charset="0"/>
              </a:rPr>
              <a:t> </a:t>
            </a:r>
            <a:r>
              <a:rPr lang="de-DE" dirty="0" err="1" smtClean="0">
                <a:latin typeface="Calibri" pitchFamily="34" charset="0"/>
                <a:cs typeface="Calibri" pitchFamily="34" charset="0"/>
              </a:rPr>
              <a:t>Supplier`s</a:t>
            </a:r>
            <a:r>
              <a:rPr lang="de-DE" dirty="0" smtClean="0">
                <a:latin typeface="Calibri" pitchFamily="34" charset="0"/>
                <a:cs typeface="Calibri" pitchFamily="34" charset="0"/>
              </a:rPr>
              <a:t>                                                                        </a:t>
            </a:r>
            <a:r>
              <a:rPr lang="de-DE" dirty="0" err="1" smtClean="0">
                <a:latin typeface="Calibri" pitchFamily="34" charset="0"/>
                <a:cs typeface="Calibri" pitchFamily="34" charset="0"/>
              </a:rPr>
              <a:t>Obligations</a:t>
            </a:r>
            <a:r>
              <a:rPr lang="de-DE" dirty="0" smtClean="0">
                <a:latin typeface="Calibri" pitchFamily="34" charset="0"/>
                <a:cs typeface="Calibri" pitchFamily="34" charset="0"/>
              </a:rPr>
              <a:t> </a:t>
            </a:r>
            <a:r>
              <a:rPr lang="de-DE" dirty="0" err="1" smtClean="0">
                <a:latin typeface="Calibri" pitchFamily="34" charset="0"/>
                <a:cs typeface="Calibri" pitchFamily="34" charset="0"/>
              </a:rPr>
              <a:t>when</a:t>
            </a:r>
            <a:r>
              <a:rPr lang="de-DE" dirty="0" smtClean="0">
                <a:latin typeface="Calibri" pitchFamily="34" charset="0"/>
                <a:cs typeface="Calibri" pitchFamily="34" charset="0"/>
              </a:rPr>
              <a:t> </a:t>
            </a:r>
            <a:r>
              <a:rPr lang="de-DE" dirty="0" err="1" smtClean="0">
                <a:latin typeface="Calibri" pitchFamily="34" charset="0"/>
                <a:cs typeface="Calibri" pitchFamily="34" charset="0"/>
              </a:rPr>
              <a:t>processing</a:t>
            </a:r>
            <a:r>
              <a:rPr lang="de-DE" dirty="0" smtClean="0">
                <a:latin typeface="Calibri" pitchFamily="34" charset="0"/>
                <a:cs typeface="Calibri" pitchFamily="34" charset="0"/>
              </a:rPr>
              <a:t> </a:t>
            </a:r>
            <a:r>
              <a:rPr lang="de-DE" dirty="0" smtClean="0">
                <a:latin typeface="Calibri" pitchFamily="34" charset="0"/>
                <a:cs typeface="Calibri" pitchFamily="34" charset="0"/>
              </a:rPr>
              <a:t>KIT Data                                                                         </a:t>
            </a:r>
            <a:r>
              <a:rPr lang="de-DE" dirty="0" err="1" smtClean="0">
                <a:latin typeface="Calibri" pitchFamily="34" charset="0"/>
                <a:cs typeface="Calibri" pitchFamily="34" charset="0"/>
              </a:rPr>
              <a:t>having</a:t>
            </a:r>
            <a:r>
              <a:rPr lang="de-DE" dirty="0" smtClean="0">
                <a:latin typeface="Calibri" pitchFamily="34" charset="0"/>
                <a:cs typeface="Calibri" pitchFamily="34" charset="0"/>
              </a:rPr>
              <a:t> </a:t>
            </a:r>
            <a:r>
              <a:rPr lang="de-DE" dirty="0" smtClean="0">
                <a:latin typeface="Calibri" pitchFamily="34" charset="0"/>
                <a:cs typeface="Calibri" pitchFamily="34" charset="0"/>
              </a:rPr>
              <a:t>via Access </a:t>
            </a:r>
            <a:r>
              <a:rPr lang="de-DE" dirty="0" err="1" smtClean="0">
                <a:latin typeface="Calibri" pitchFamily="34" charset="0"/>
                <a:cs typeface="Calibri" pitchFamily="34" charset="0"/>
              </a:rPr>
              <a:t>or</a:t>
            </a:r>
            <a:r>
              <a:rPr lang="de-DE" dirty="0" smtClean="0">
                <a:latin typeface="Calibri" pitchFamily="34" charset="0"/>
                <a:cs typeface="Calibri" pitchFamily="34" charset="0"/>
              </a:rPr>
              <a:t> Remote Access </a:t>
            </a:r>
            <a:r>
              <a:rPr lang="de-DE" dirty="0" err="1" smtClean="0">
                <a:latin typeface="Calibri" pitchFamily="34" charset="0"/>
                <a:cs typeface="Calibri" pitchFamily="34" charset="0"/>
              </a:rPr>
              <a:t>for</a:t>
            </a:r>
            <a:r>
              <a:rPr lang="de-DE" dirty="0" smtClean="0">
                <a:latin typeface="Calibri" pitchFamily="34" charset="0"/>
                <a:cs typeface="Calibri" pitchFamily="34" charset="0"/>
              </a:rPr>
              <a:t> </a:t>
            </a:r>
            <a:endParaRPr lang="de-DE" dirty="0" smtClean="0">
              <a:latin typeface="Calibri" pitchFamily="34" charset="0"/>
              <a:cs typeface="Calibri" pitchFamily="34" charset="0"/>
            </a:endParaRPr>
          </a:p>
          <a:p>
            <a:pPr marL="742950" lvl="1" indent="-285750">
              <a:buFont typeface="Arial" pitchFamily="34" charset="0"/>
              <a:buChar char="•"/>
            </a:pPr>
            <a:r>
              <a:rPr lang="de-DE" dirty="0">
                <a:latin typeface="Calibri" pitchFamily="34" charset="0"/>
                <a:cs typeface="Calibri" pitchFamily="34" charset="0"/>
              </a:rPr>
              <a:t>Development </a:t>
            </a:r>
            <a:endParaRPr lang="de-DE" dirty="0" smtClean="0">
              <a:latin typeface="Calibri" pitchFamily="34" charset="0"/>
              <a:cs typeface="Calibri" pitchFamily="34" charset="0"/>
            </a:endParaRPr>
          </a:p>
          <a:p>
            <a:pPr marL="742950" lvl="1" indent="-285750">
              <a:buFont typeface="Arial" pitchFamily="34" charset="0"/>
              <a:buChar char="•"/>
            </a:pPr>
            <a:r>
              <a:rPr lang="de-DE" dirty="0" smtClean="0">
                <a:latin typeface="Calibri" pitchFamily="34" charset="0"/>
                <a:cs typeface="Calibri" pitchFamily="34" charset="0"/>
              </a:rPr>
              <a:t>Migration</a:t>
            </a:r>
          </a:p>
          <a:p>
            <a:pPr marL="742950" lvl="1" indent="-285750">
              <a:buFont typeface="Arial" pitchFamily="34" charset="0"/>
              <a:buChar char="•"/>
            </a:pPr>
            <a:r>
              <a:rPr lang="de-DE" dirty="0" smtClean="0">
                <a:latin typeface="Calibri" pitchFamily="34" charset="0"/>
                <a:cs typeface="Calibri" pitchFamily="34" charset="0"/>
              </a:rPr>
              <a:t>Implementation</a:t>
            </a:r>
          </a:p>
          <a:p>
            <a:pPr marL="742950" lvl="1" indent="-285750">
              <a:buFont typeface="Arial" pitchFamily="34" charset="0"/>
              <a:buChar char="•"/>
            </a:pPr>
            <a:r>
              <a:rPr lang="de-DE" dirty="0" smtClean="0">
                <a:latin typeface="Calibri" pitchFamily="34" charset="0"/>
                <a:cs typeface="Calibri" pitchFamily="34" charset="0"/>
              </a:rPr>
              <a:t>Tests</a:t>
            </a:r>
          </a:p>
          <a:p>
            <a:pPr marL="742950" lvl="1" indent="-285750">
              <a:buFont typeface="Arial" pitchFamily="34" charset="0"/>
              <a:buChar char="•"/>
            </a:pPr>
            <a:r>
              <a:rPr lang="de-DE" dirty="0" smtClean="0">
                <a:latin typeface="Calibri" pitchFamily="34" charset="0"/>
                <a:cs typeface="Calibri" pitchFamily="34" charset="0"/>
              </a:rPr>
              <a:t>Support</a:t>
            </a:r>
          </a:p>
          <a:p>
            <a:pPr marL="742950" lvl="1" indent="-285750">
              <a:buFont typeface="Arial" pitchFamily="34" charset="0"/>
              <a:buChar char="•"/>
            </a:pPr>
            <a:r>
              <a:rPr lang="de-DE" dirty="0">
                <a:latin typeface="Calibri" pitchFamily="34" charset="0"/>
                <a:cs typeface="Calibri" pitchFamily="34" charset="0"/>
              </a:rPr>
              <a:t>e</a:t>
            </a:r>
            <a:r>
              <a:rPr lang="de-DE" dirty="0" smtClean="0">
                <a:latin typeface="Calibri" pitchFamily="34" charset="0"/>
                <a:cs typeface="Calibri" pitchFamily="34" charset="0"/>
              </a:rPr>
              <a:t>tc.</a:t>
            </a:r>
          </a:p>
        </p:txBody>
      </p:sp>
      <p:sp>
        <p:nvSpPr>
          <p:cNvPr id="2" name="Textfeld 1"/>
          <p:cNvSpPr txBox="1"/>
          <p:nvPr/>
        </p:nvSpPr>
        <p:spPr>
          <a:xfrm>
            <a:off x="4345256" y="1623467"/>
            <a:ext cx="4458899" cy="646331"/>
          </a:xfrm>
          <a:prstGeom prst="rect">
            <a:avLst/>
          </a:prstGeom>
          <a:noFill/>
        </p:spPr>
        <p:txBody>
          <a:bodyPr wrap="square" rtlCol="0">
            <a:spAutoFit/>
          </a:bodyPr>
          <a:lstStyle/>
          <a:p>
            <a:pPr marL="285750" indent="-285750">
              <a:buFont typeface="Arial" pitchFamily="34" charset="0"/>
              <a:buChar char="•"/>
            </a:pPr>
            <a:r>
              <a:rPr lang="de-DE" b="1" dirty="0" err="1" smtClean="0">
                <a:latin typeface="Calibri" pitchFamily="34" charset="0"/>
                <a:cs typeface="Calibri" pitchFamily="34" charset="0"/>
              </a:rPr>
              <a:t>Influence</a:t>
            </a:r>
            <a:r>
              <a:rPr lang="de-DE" b="1" dirty="0" smtClean="0">
                <a:latin typeface="Calibri" pitchFamily="34" charset="0"/>
                <a:cs typeface="Calibri" pitchFamily="34" charset="0"/>
              </a:rPr>
              <a:t> on </a:t>
            </a:r>
            <a:r>
              <a:rPr lang="de-DE" b="1" dirty="0" err="1" smtClean="0">
                <a:latin typeface="Calibri" pitchFamily="34" charset="0"/>
                <a:cs typeface="Calibri" pitchFamily="34" charset="0"/>
              </a:rPr>
              <a:t>the</a:t>
            </a:r>
            <a:r>
              <a:rPr lang="de-DE" b="1" dirty="0" smtClean="0">
                <a:latin typeface="Calibri" pitchFamily="34" charset="0"/>
                <a:cs typeface="Calibri" pitchFamily="34" charset="0"/>
              </a:rPr>
              <a:t> Design </a:t>
            </a:r>
            <a:r>
              <a:rPr lang="de-DE" dirty="0" err="1" smtClean="0">
                <a:latin typeface="Calibri" pitchFamily="34" charset="0"/>
                <a:cs typeface="Calibri" pitchFamily="34" charset="0"/>
              </a:rPr>
              <a:t>of</a:t>
            </a:r>
            <a:r>
              <a:rPr lang="de-DE" dirty="0" smtClean="0">
                <a:latin typeface="Calibri" pitchFamily="34" charset="0"/>
                <a:cs typeface="Calibri" pitchFamily="34" charset="0"/>
              </a:rPr>
              <a:t> </a:t>
            </a:r>
            <a:r>
              <a:rPr lang="de-DE" dirty="0" err="1" smtClean="0">
                <a:latin typeface="Calibri" pitchFamily="34" charset="0"/>
                <a:cs typeface="Calibri" pitchFamily="34" charset="0"/>
              </a:rPr>
              <a:t>Requirements</a:t>
            </a:r>
            <a:r>
              <a:rPr lang="de-DE" dirty="0" smtClean="0">
                <a:latin typeface="Calibri" pitchFamily="34" charset="0"/>
                <a:cs typeface="Calibri" pitchFamily="34" charset="0"/>
              </a:rPr>
              <a:t>, </a:t>
            </a:r>
            <a:r>
              <a:rPr lang="de-DE" dirty="0" err="1" smtClean="0">
                <a:latin typeface="Calibri" pitchFamily="34" charset="0"/>
                <a:cs typeface="Calibri" pitchFamily="34" charset="0"/>
              </a:rPr>
              <a:t>Processes</a:t>
            </a:r>
            <a:r>
              <a:rPr lang="de-DE" dirty="0" smtClean="0">
                <a:latin typeface="Calibri" pitchFamily="34" charset="0"/>
                <a:cs typeface="Calibri" pitchFamily="34" charset="0"/>
              </a:rPr>
              <a:t>, Data Model, </a:t>
            </a:r>
            <a:r>
              <a:rPr lang="de-DE" dirty="0" err="1" smtClean="0">
                <a:latin typeface="Calibri" pitchFamily="34" charset="0"/>
                <a:cs typeface="Calibri" pitchFamily="34" charset="0"/>
              </a:rPr>
              <a:t>Surfaces</a:t>
            </a:r>
            <a:r>
              <a:rPr lang="de-DE" dirty="0" smtClean="0">
                <a:latin typeface="Calibri" pitchFamily="34" charset="0"/>
                <a:cs typeface="Calibri" pitchFamily="34" charset="0"/>
              </a:rPr>
              <a:t> etc.</a:t>
            </a:r>
            <a:endParaRPr lang="de-DE" dirty="0">
              <a:latin typeface="Calibri" pitchFamily="34" charset="0"/>
              <a:cs typeface="Calibri" pitchFamily="34" charset="0"/>
            </a:endParaRPr>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03837" y="3140968"/>
            <a:ext cx="3933825" cy="32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0991630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xEl>
                                              <p:pRg st="5" end="5"/>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
                                            <p:txEl>
                                              <p:pRg st="6" end="6"/>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6">
                                            <p:txEl>
                                              <p:pRg st="9" end="9"/>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6">
                                            <p:txEl>
                                              <p:pRg st="10" end="10"/>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6">
                                            <p:txEl>
                                              <p:pRg st="11" end="11"/>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6">
                                            <p:txEl>
                                              <p:pRg st="12" end="12"/>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6">
                                            <p:txEl>
                                              <p:pRg st="13" end="13"/>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6">
                                            <p:txEl>
                                              <p:pRg st="14" end="14"/>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6">
                                            <p:txEl>
                                              <p:pRg st="15" end="15"/>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el 1"/>
          <p:cNvSpPr>
            <a:spLocks noGrp="1"/>
          </p:cNvSpPr>
          <p:nvPr>
            <p:ph type="title"/>
          </p:nvPr>
        </p:nvSpPr>
        <p:spPr>
          <a:xfrm>
            <a:off x="1142383" y="333375"/>
            <a:ext cx="6453954" cy="561975"/>
          </a:xfrm>
        </p:spPr>
        <p:txBody>
          <a:bodyPr/>
          <a:lstStyle/>
          <a:p>
            <a:r>
              <a:rPr lang="de-DE" sz="2000" dirty="0" smtClean="0">
                <a:solidFill>
                  <a:srgbClr val="0070C0"/>
                </a:solidFill>
                <a:latin typeface="Calibri" pitchFamily="34" charset="0"/>
              </a:rPr>
              <a:t>Compliance</a:t>
            </a:r>
            <a:r>
              <a:rPr lang="de-DE" sz="2000" dirty="0" smtClean="0">
                <a:latin typeface="Calibri" pitchFamily="34" charset="0"/>
              </a:rPr>
              <a:t> </a:t>
            </a:r>
            <a:endParaRPr lang="de-DE" sz="2000" dirty="0">
              <a:latin typeface="Calibri" pitchFamily="34" charset="0"/>
            </a:endParaRPr>
          </a:p>
        </p:txBody>
      </p:sp>
      <p:pic>
        <p:nvPicPr>
          <p:cNvPr id="9" name="Picture 4" descr="http://eticorporate.com/wp-content/uploads/2012/03/tro-choi-Team-Work.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8699" y="175068"/>
            <a:ext cx="1023684" cy="891240"/>
          </a:xfrm>
          <a:prstGeom prst="rect">
            <a:avLst/>
          </a:prstGeom>
          <a:noFill/>
          <a:extLst>
            <a:ext uri="{909E8E84-426E-40DD-AFC4-6F175D3DCCD1}">
              <a14:hiddenFill xmlns:a14="http://schemas.microsoft.com/office/drawing/2010/main">
                <a:solidFill>
                  <a:srgbClr val="FFFFFF"/>
                </a:solidFill>
              </a14:hiddenFill>
            </a:ext>
          </a:extLst>
        </p:spPr>
      </p:pic>
      <p:sp>
        <p:nvSpPr>
          <p:cNvPr id="6" name="Textfeld 5"/>
          <p:cNvSpPr txBox="1"/>
          <p:nvPr/>
        </p:nvSpPr>
        <p:spPr>
          <a:xfrm>
            <a:off x="118698" y="1008282"/>
            <a:ext cx="8917797" cy="2816156"/>
          </a:xfrm>
          <a:prstGeom prst="rect">
            <a:avLst/>
          </a:prstGeom>
          <a:noFill/>
        </p:spPr>
        <p:txBody>
          <a:bodyPr wrap="square" rtlCol="0">
            <a:spAutoFit/>
          </a:bodyPr>
          <a:lstStyle/>
          <a:p>
            <a:r>
              <a:rPr lang="de-DE" b="1" dirty="0" smtClean="0">
                <a:latin typeface="Calibri" pitchFamily="34" charset="0"/>
                <a:cs typeface="Calibri" pitchFamily="34" charset="0"/>
              </a:rPr>
              <a:t>      </a:t>
            </a:r>
            <a:r>
              <a:rPr lang="de-DE" b="1" dirty="0" err="1" smtClean="0">
                <a:latin typeface="Calibri" pitchFamily="34" charset="0"/>
                <a:cs typeface="Calibri" pitchFamily="34" charset="0"/>
              </a:rPr>
              <a:t>Cooperation</a:t>
            </a:r>
            <a:r>
              <a:rPr lang="de-DE" b="1" dirty="0" smtClean="0">
                <a:latin typeface="Calibri" pitchFamily="34" charset="0"/>
                <a:cs typeface="Calibri" pitchFamily="34" charset="0"/>
              </a:rPr>
              <a:t> </a:t>
            </a:r>
            <a:r>
              <a:rPr lang="de-DE" b="1" dirty="0" err="1" smtClean="0">
                <a:latin typeface="Calibri" pitchFamily="34" charset="0"/>
                <a:cs typeface="Calibri" pitchFamily="34" charset="0"/>
              </a:rPr>
              <a:t>with</a:t>
            </a:r>
            <a:r>
              <a:rPr lang="de-DE" b="1" dirty="0" smtClean="0">
                <a:latin typeface="Calibri" pitchFamily="34" charset="0"/>
                <a:cs typeface="Calibri" pitchFamily="34" charset="0"/>
              </a:rPr>
              <a:t> IT-Security </a:t>
            </a:r>
            <a:r>
              <a:rPr lang="de-DE" b="1" dirty="0" err="1" smtClean="0">
                <a:latin typeface="Calibri" pitchFamily="34" charset="0"/>
                <a:cs typeface="Calibri" pitchFamily="34" charset="0"/>
              </a:rPr>
              <a:t>Experts</a:t>
            </a:r>
            <a:r>
              <a:rPr lang="de-DE" b="1" dirty="0" smtClean="0">
                <a:latin typeface="Calibri" pitchFamily="34" charset="0"/>
                <a:cs typeface="Calibri" pitchFamily="34" charset="0"/>
              </a:rPr>
              <a:t> </a:t>
            </a:r>
            <a:r>
              <a:rPr lang="de-DE" b="1" dirty="0" err="1" smtClean="0">
                <a:latin typeface="Calibri" pitchFamily="34" charset="0"/>
                <a:cs typeface="Calibri" pitchFamily="34" charset="0"/>
              </a:rPr>
              <a:t>developing</a:t>
            </a:r>
            <a:r>
              <a:rPr lang="de-DE" b="1" dirty="0" smtClean="0">
                <a:latin typeface="Calibri" pitchFamily="34" charset="0"/>
                <a:cs typeface="Calibri" pitchFamily="34" charset="0"/>
              </a:rPr>
              <a:t> an </a:t>
            </a:r>
            <a:r>
              <a:rPr lang="de-DE" sz="2200" b="1" dirty="0" smtClean="0">
                <a:latin typeface="Calibri" pitchFamily="34" charset="0"/>
                <a:cs typeface="Calibri" pitchFamily="34" charset="0"/>
              </a:rPr>
              <a:t>IT-Security </a:t>
            </a:r>
            <a:r>
              <a:rPr lang="de-DE" sz="2200" b="1" dirty="0" err="1" smtClean="0">
                <a:latin typeface="Calibri" pitchFamily="34" charset="0"/>
                <a:cs typeface="Calibri" pitchFamily="34" charset="0"/>
              </a:rPr>
              <a:t>Concept</a:t>
            </a:r>
            <a:r>
              <a:rPr lang="de-DE" sz="2200" b="1" dirty="0" smtClean="0">
                <a:latin typeface="Calibri" pitchFamily="34" charset="0"/>
                <a:cs typeface="Calibri" pitchFamily="34" charset="0"/>
              </a:rPr>
              <a:t> </a:t>
            </a:r>
            <a:r>
              <a:rPr lang="de-DE" b="1" dirty="0" err="1" smtClean="0">
                <a:latin typeface="Calibri" pitchFamily="34" charset="0"/>
                <a:cs typeface="Calibri" pitchFamily="34" charset="0"/>
              </a:rPr>
              <a:t>ensuring</a:t>
            </a:r>
            <a:endParaRPr lang="de-DE" b="1" dirty="0" smtClean="0">
              <a:latin typeface="Calibri" pitchFamily="34" charset="0"/>
              <a:cs typeface="Calibri" pitchFamily="34" charset="0"/>
            </a:endParaRPr>
          </a:p>
          <a:p>
            <a:endParaRPr lang="de-DE" b="1" dirty="0" smtClean="0">
              <a:latin typeface="Calibri" pitchFamily="34" charset="0"/>
              <a:cs typeface="Calibri" pitchFamily="34" charset="0"/>
            </a:endParaRPr>
          </a:p>
          <a:p>
            <a:endParaRPr lang="de-DE" b="1" dirty="0">
              <a:latin typeface="Calibri" pitchFamily="34" charset="0"/>
              <a:cs typeface="Calibri" pitchFamily="34" charset="0"/>
            </a:endParaRPr>
          </a:p>
          <a:p>
            <a:pPr marL="742950" lvl="1" indent="-285750">
              <a:spcAft>
                <a:spcPts val="600"/>
              </a:spcAft>
              <a:buFont typeface="Arial" pitchFamily="34" charset="0"/>
              <a:buChar char="•"/>
            </a:pPr>
            <a:r>
              <a:rPr lang="de-DE" dirty="0" smtClean="0">
                <a:latin typeface="Calibri" pitchFamily="34" charset="0"/>
                <a:cs typeface="Calibri" pitchFamily="34" charset="0"/>
              </a:rPr>
              <a:t>a </a:t>
            </a:r>
            <a:r>
              <a:rPr lang="de-DE" b="1" dirty="0" smtClean="0">
                <a:latin typeface="Calibri" pitchFamily="34" charset="0"/>
                <a:cs typeface="Calibri" pitchFamily="34" charset="0"/>
              </a:rPr>
              <a:t>State-</a:t>
            </a:r>
            <a:r>
              <a:rPr lang="de-DE" b="1" dirty="0" err="1" smtClean="0">
                <a:latin typeface="Calibri" pitchFamily="34" charset="0"/>
                <a:cs typeface="Calibri" pitchFamily="34" charset="0"/>
              </a:rPr>
              <a:t>of</a:t>
            </a:r>
            <a:r>
              <a:rPr lang="de-DE" b="1" dirty="0" smtClean="0">
                <a:latin typeface="Calibri" pitchFamily="34" charset="0"/>
                <a:cs typeface="Calibri" pitchFamily="34" charset="0"/>
              </a:rPr>
              <a:t>-</a:t>
            </a:r>
            <a:r>
              <a:rPr lang="de-DE" b="1" dirty="0" err="1" smtClean="0">
                <a:latin typeface="Calibri" pitchFamily="34" charset="0"/>
                <a:cs typeface="Calibri" pitchFamily="34" charset="0"/>
              </a:rPr>
              <a:t>the</a:t>
            </a:r>
            <a:r>
              <a:rPr lang="de-DE" b="1" dirty="0" smtClean="0">
                <a:latin typeface="Calibri" pitchFamily="34" charset="0"/>
                <a:cs typeface="Calibri" pitchFamily="34" charset="0"/>
              </a:rPr>
              <a:t>-Art </a:t>
            </a:r>
            <a:r>
              <a:rPr lang="de-DE" b="1" dirty="0" err="1" smtClean="0">
                <a:latin typeface="Calibri" pitchFamily="34" charset="0"/>
                <a:cs typeface="Calibri" pitchFamily="34" charset="0"/>
              </a:rPr>
              <a:t>Protection</a:t>
            </a:r>
            <a:r>
              <a:rPr lang="de-DE" b="1" dirty="0" smtClean="0">
                <a:latin typeface="Calibri" pitchFamily="34" charset="0"/>
                <a:cs typeface="Calibri" pitchFamily="34" charset="0"/>
              </a:rPr>
              <a:t> </a:t>
            </a:r>
            <a:r>
              <a:rPr lang="de-DE" b="1" dirty="0" err="1" smtClean="0">
                <a:latin typeface="Calibri" pitchFamily="34" charset="0"/>
                <a:cs typeface="Calibri" pitchFamily="34" charset="0"/>
              </a:rPr>
              <a:t>of</a:t>
            </a:r>
            <a:r>
              <a:rPr lang="de-DE" b="1" dirty="0" smtClean="0">
                <a:latin typeface="Calibri" pitchFamily="34" charset="0"/>
                <a:cs typeface="Calibri" pitchFamily="34" charset="0"/>
              </a:rPr>
              <a:t> Data                                                                                       </a:t>
            </a:r>
            <a:r>
              <a:rPr lang="de-DE" dirty="0" err="1" smtClean="0">
                <a:latin typeface="Calibri" pitchFamily="34" charset="0"/>
                <a:cs typeface="Calibri" pitchFamily="34" charset="0"/>
              </a:rPr>
              <a:t>from</a:t>
            </a:r>
            <a:r>
              <a:rPr lang="de-DE" dirty="0" smtClean="0">
                <a:latin typeface="Calibri" pitchFamily="34" charset="0"/>
                <a:cs typeface="Calibri" pitchFamily="34" charset="0"/>
              </a:rPr>
              <a:t> </a:t>
            </a:r>
            <a:r>
              <a:rPr lang="de-DE" dirty="0" err="1" smtClean="0">
                <a:latin typeface="Calibri" pitchFamily="34" charset="0"/>
                <a:cs typeface="Calibri" pitchFamily="34" charset="0"/>
              </a:rPr>
              <a:t>unauthorized</a:t>
            </a:r>
            <a:r>
              <a:rPr lang="de-DE" dirty="0" smtClean="0">
                <a:latin typeface="Calibri" pitchFamily="34" charset="0"/>
                <a:cs typeface="Calibri" pitchFamily="34" charset="0"/>
              </a:rPr>
              <a:t> Access </a:t>
            </a:r>
            <a:r>
              <a:rPr lang="de-DE" dirty="0" err="1" smtClean="0">
                <a:latin typeface="Calibri" pitchFamily="34" charset="0"/>
                <a:cs typeface="Calibri" pitchFamily="34" charset="0"/>
              </a:rPr>
              <a:t>or</a:t>
            </a:r>
            <a:r>
              <a:rPr lang="de-DE" dirty="0" smtClean="0">
                <a:latin typeface="Calibri" pitchFamily="34" charset="0"/>
                <a:cs typeface="Calibri" pitchFamily="34" charset="0"/>
              </a:rPr>
              <a:t> Manipulation</a:t>
            </a:r>
            <a:endParaRPr lang="de-DE" b="1" dirty="0" smtClean="0">
              <a:latin typeface="Calibri" pitchFamily="34" charset="0"/>
              <a:cs typeface="Calibri" pitchFamily="34" charset="0"/>
            </a:endParaRPr>
          </a:p>
          <a:p>
            <a:pPr lvl="2"/>
            <a:endParaRPr lang="de-DE" sz="800" b="1" dirty="0" smtClean="0">
              <a:latin typeface="Calibri" pitchFamily="34" charset="0"/>
              <a:cs typeface="Calibri" pitchFamily="34" charset="0"/>
            </a:endParaRPr>
          </a:p>
          <a:p>
            <a:pPr lvl="2"/>
            <a:endParaRPr lang="de-DE" sz="800" b="1" dirty="0">
              <a:latin typeface="Calibri" pitchFamily="34" charset="0"/>
              <a:cs typeface="Calibri" pitchFamily="34" charset="0"/>
            </a:endParaRPr>
          </a:p>
          <a:p>
            <a:pPr lvl="2"/>
            <a:endParaRPr lang="de-DE" sz="800" b="1" dirty="0" smtClean="0">
              <a:latin typeface="Calibri" pitchFamily="34" charset="0"/>
              <a:cs typeface="Calibri" pitchFamily="34" charset="0"/>
            </a:endParaRPr>
          </a:p>
          <a:p>
            <a:pPr marL="742950" lvl="1" indent="-285750">
              <a:spcAft>
                <a:spcPts val="600"/>
              </a:spcAft>
              <a:buFont typeface="Arial" pitchFamily="34" charset="0"/>
              <a:buChar char="•"/>
            </a:pPr>
            <a:r>
              <a:rPr lang="de-DE" dirty="0" smtClean="0">
                <a:latin typeface="Calibri" pitchFamily="34" charset="0"/>
                <a:cs typeface="Calibri" pitchFamily="34" charset="0"/>
              </a:rPr>
              <a:t>a </a:t>
            </a:r>
            <a:r>
              <a:rPr lang="de-DE" b="1" dirty="0" smtClean="0">
                <a:latin typeface="Calibri" pitchFamily="34" charset="0"/>
                <a:cs typeface="Calibri" pitchFamily="34" charset="0"/>
              </a:rPr>
              <a:t>State-</a:t>
            </a:r>
            <a:r>
              <a:rPr lang="de-DE" b="1" dirty="0" err="1" smtClean="0">
                <a:latin typeface="Calibri" pitchFamily="34" charset="0"/>
                <a:cs typeface="Calibri" pitchFamily="34" charset="0"/>
              </a:rPr>
              <a:t>of</a:t>
            </a:r>
            <a:r>
              <a:rPr lang="de-DE" b="1" dirty="0" smtClean="0">
                <a:latin typeface="Calibri" pitchFamily="34" charset="0"/>
                <a:cs typeface="Calibri" pitchFamily="34" charset="0"/>
              </a:rPr>
              <a:t>-</a:t>
            </a:r>
            <a:r>
              <a:rPr lang="de-DE" b="1" dirty="0" err="1" smtClean="0">
                <a:latin typeface="Calibri" pitchFamily="34" charset="0"/>
                <a:cs typeface="Calibri" pitchFamily="34" charset="0"/>
              </a:rPr>
              <a:t>the</a:t>
            </a:r>
            <a:r>
              <a:rPr lang="de-DE" b="1" dirty="0" smtClean="0">
                <a:latin typeface="Calibri" pitchFamily="34" charset="0"/>
                <a:cs typeface="Calibri" pitchFamily="34" charset="0"/>
              </a:rPr>
              <a:t>-Art Back </a:t>
            </a:r>
            <a:r>
              <a:rPr lang="de-DE" b="1" dirty="0" err="1" smtClean="0">
                <a:latin typeface="Calibri" pitchFamily="34" charset="0"/>
                <a:cs typeface="Calibri" pitchFamily="34" charset="0"/>
              </a:rPr>
              <a:t>Up</a:t>
            </a:r>
            <a:r>
              <a:rPr lang="de-DE" b="1" dirty="0" smtClean="0">
                <a:latin typeface="Calibri" pitchFamily="34" charset="0"/>
                <a:cs typeface="Calibri" pitchFamily="34" charset="0"/>
              </a:rPr>
              <a:t>-Routine                                                                                    </a:t>
            </a:r>
            <a:r>
              <a:rPr lang="de-DE" dirty="0" err="1" smtClean="0">
                <a:latin typeface="Calibri" pitchFamily="34" charset="0"/>
                <a:cs typeface="Calibri" pitchFamily="34" charset="0"/>
              </a:rPr>
              <a:t>avoiding</a:t>
            </a:r>
            <a:r>
              <a:rPr lang="de-DE" dirty="0" smtClean="0">
                <a:latin typeface="Calibri" pitchFamily="34" charset="0"/>
                <a:cs typeface="Calibri" pitchFamily="34" charset="0"/>
              </a:rPr>
              <a:t> Data Loss in </a:t>
            </a:r>
            <a:r>
              <a:rPr lang="de-DE" dirty="0" err="1" smtClean="0">
                <a:latin typeface="Calibri" pitchFamily="34" charset="0"/>
                <a:cs typeface="Calibri" pitchFamily="34" charset="0"/>
              </a:rPr>
              <a:t>case</a:t>
            </a:r>
            <a:r>
              <a:rPr lang="de-DE" dirty="0" smtClean="0">
                <a:latin typeface="Calibri" pitchFamily="34" charset="0"/>
                <a:cs typeface="Calibri" pitchFamily="34" charset="0"/>
              </a:rPr>
              <a:t> </a:t>
            </a:r>
            <a:r>
              <a:rPr lang="de-DE" dirty="0" err="1" smtClean="0">
                <a:latin typeface="Calibri" pitchFamily="34" charset="0"/>
                <a:cs typeface="Calibri" pitchFamily="34" charset="0"/>
              </a:rPr>
              <a:t>of</a:t>
            </a:r>
            <a:r>
              <a:rPr lang="de-DE" dirty="0" smtClean="0">
                <a:latin typeface="Calibri" pitchFamily="34" charset="0"/>
                <a:cs typeface="Calibri" pitchFamily="34" charset="0"/>
              </a:rPr>
              <a:t>                                                                                                         </a:t>
            </a:r>
            <a:r>
              <a:rPr lang="de-DE" dirty="0" err="1" smtClean="0">
                <a:latin typeface="Calibri" pitchFamily="34" charset="0"/>
                <a:cs typeface="Calibri" pitchFamily="34" charset="0"/>
              </a:rPr>
              <a:t>any</a:t>
            </a:r>
            <a:r>
              <a:rPr lang="de-DE" dirty="0" smtClean="0">
                <a:latin typeface="Calibri" pitchFamily="34" charset="0"/>
                <a:cs typeface="Calibri" pitchFamily="34" charset="0"/>
              </a:rPr>
              <a:t> </a:t>
            </a:r>
            <a:r>
              <a:rPr lang="de-DE" dirty="0" err="1" smtClean="0">
                <a:latin typeface="Calibri" pitchFamily="34" charset="0"/>
                <a:cs typeface="Calibri" pitchFamily="34" charset="0"/>
              </a:rPr>
              <a:t>emergency</a:t>
            </a:r>
            <a:r>
              <a:rPr lang="de-DE" dirty="0" smtClean="0">
                <a:latin typeface="Calibri" pitchFamily="34" charset="0"/>
                <a:cs typeface="Calibri" pitchFamily="34" charset="0"/>
              </a:rPr>
              <a:t> imaginable</a:t>
            </a:r>
          </a:p>
        </p:txBody>
      </p:sp>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02670" y="3140968"/>
            <a:ext cx="3933825" cy="32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6781970"/>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09964" y="3140968"/>
            <a:ext cx="3933825" cy="32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itel 1"/>
          <p:cNvSpPr>
            <a:spLocks noGrp="1"/>
          </p:cNvSpPr>
          <p:nvPr>
            <p:ph type="title"/>
          </p:nvPr>
        </p:nvSpPr>
        <p:spPr>
          <a:xfrm>
            <a:off x="1142383" y="333375"/>
            <a:ext cx="6453954" cy="561975"/>
          </a:xfrm>
        </p:spPr>
        <p:txBody>
          <a:bodyPr/>
          <a:lstStyle/>
          <a:p>
            <a:r>
              <a:rPr lang="de-DE" sz="2000" dirty="0" smtClean="0">
                <a:solidFill>
                  <a:srgbClr val="0070C0"/>
                </a:solidFill>
                <a:latin typeface="Calibri" pitchFamily="34" charset="0"/>
              </a:rPr>
              <a:t>Compliance</a:t>
            </a:r>
            <a:r>
              <a:rPr lang="de-DE" sz="2000" dirty="0" smtClean="0">
                <a:latin typeface="Calibri" pitchFamily="34" charset="0"/>
              </a:rPr>
              <a:t> </a:t>
            </a:r>
            <a:endParaRPr lang="de-DE" sz="2000" dirty="0">
              <a:latin typeface="Calibri" pitchFamily="34" charset="0"/>
            </a:endParaRPr>
          </a:p>
        </p:txBody>
      </p:sp>
      <p:pic>
        <p:nvPicPr>
          <p:cNvPr id="9" name="Picture 4" descr="http://eticorporate.com/wp-content/uploads/2012/03/tro-choi-Team-Work.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8699" y="175068"/>
            <a:ext cx="1023684" cy="891240"/>
          </a:xfrm>
          <a:prstGeom prst="rect">
            <a:avLst/>
          </a:prstGeom>
          <a:noFill/>
          <a:extLst>
            <a:ext uri="{909E8E84-426E-40DD-AFC4-6F175D3DCCD1}">
              <a14:hiddenFill xmlns:a14="http://schemas.microsoft.com/office/drawing/2010/main">
                <a:solidFill>
                  <a:srgbClr val="FFFFFF"/>
                </a:solidFill>
              </a14:hiddenFill>
            </a:ext>
          </a:extLst>
        </p:spPr>
      </p:pic>
      <p:sp>
        <p:nvSpPr>
          <p:cNvPr id="14" name="Textfeld 13"/>
          <p:cNvSpPr txBox="1"/>
          <p:nvPr/>
        </p:nvSpPr>
        <p:spPr>
          <a:xfrm>
            <a:off x="127745" y="999633"/>
            <a:ext cx="8424936" cy="2923877"/>
          </a:xfrm>
          <a:prstGeom prst="rect">
            <a:avLst/>
          </a:prstGeom>
          <a:noFill/>
        </p:spPr>
        <p:txBody>
          <a:bodyPr wrap="square" rtlCol="0">
            <a:spAutoFit/>
          </a:bodyPr>
          <a:lstStyle/>
          <a:p>
            <a:r>
              <a:rPr lang="de-DE" b="1" dirty="0" smtClean="0">
                <a:latin typeface="Calibri" pitchFamily="34" charset="0"/>
                <a:cs typeface="Calibri" pitchFamily="34" charset="0"/>
              </a:rPr>
              <a:t>      </a:t>
            </a:r>
            <a:r>
              <a:rPr lang="de-DE" b="1" dirty="0" err="1" smtClean="0">
                <a:latin typeface="Calibri" pitchFamily="34" charset="0"/>
                <a:cs typeface="Calibri" pitchFamily="34" charset="0"/>
              </a:rPr>
              <a:t>Cooperation</a:t>
            </a:r>
            <a:r>
              <a:rPr lang="de-DE" b="1" dirty="0" smtClean="0">
                <a:latin typeface="Calibri" pitchFamily="34" charset="0"/>
                <a:cs typeface="Calibri" pitchFamily="34" charset="0"/>
              </a:rPr>
              <a:t> </a:t>
            </a:r>
            <a:r>
              <a:rPr lang="de-DE" b="1" dirty="0" err="1" smtClean="0">
                <a:latin typeface="Calibri" pitchFamily="34" charset="0"/>
                <a:cs typeface="Calibri" pitchFamily="34" charset="0"/>
              </a:rPr>
              <a:t>with</a:t>
            </a:r>
            <a:r>
              <a:rPr lang="de-DE" b="1" dirty="0" smtClean="0">
                <a:latin typeface="Calibri" pitchFamily="34" charset="0"/>
                <a:cs typeface="Calibri" pitchFamily="34" charset="0"/>
              </a:rPr>
              <a:t> </a:t>
            </a:r>
            <a:r>
              <a:rPr lang="de-DE" sz="2200" b="1" dirty="0" err="1" smtClean="0">
                <a:latin typeface="Calibri" pitchFamily="34" charset="0"/>
                <a:cs typeface="Calibri" pitchFamily="34" charset="0"/>
              </a:rPr>
              <a:t>Employee`s</a:t>
            </a:r>
            <a:r>
              <a:rPr lang="de-DE" sz="2200" b="1" dirty="0" smtClean="0">
                <a:latin typeface="Calibri" pitchFamily="34" charset="0"/>
                <a:cs typeface="Calibri" pitchFamily="34" charset="0"/>
              </a:rPr>
              <a:t> </a:t>
            </a:r>
            <a:r>
              <a:rPr lang="de-DE" sz="2200" b="1" dirty="0" err="1" smtClean="0">
                <a:latin typeface="Calibri" pitchFamily="34" charset="0"/>
                <a:cs typeface="Calibri" pitchFamily="34" charset="0"/>
              </a:rPr>
              <a:t>Representatives</a:t>
            </a:r>
            <a:r>
              <a:rPr lang="de-DE" sz="2200" b="1" dirty="0" smtClean="0">
                <a:latin typeface="Calibri" pitchFamily="34" charset="0"/>
                <a:cs typeface="Calibri" pitchFamily="34" charset="0"/>
              </a:rPr>
              <a:t> </a:t>
            </a:r>
            <a:r>
              <a:rPr lang="de-DE" b="1" dirty="0" err="1" smtClean="0">
                <a:latin typeface="Calibri" pitchFamily="34" charset="0"/>
                <a:cs typeface="Calibri" pitchFamily="34" charset="0"/>
              </a:rPr>
              <a:t>comprising</a:t>
            </a:r>
            <a:endParaRPr lang="de-DE" b="1" dirty="0" smtClean="0">
              <a:latin typeface="Calibri" pitchFamily="34" charset="0"/>
              <a:cs typeface="Calibri" pitchFamily="34" charset="0"/>
            </a:endParaRPr>
          </a:p>
          <a:p>
            <a:endParaRPr lang="de-DE" b="1" dirty="0" smtClean="0">
              <a:latin typeface="Calibri" pitchFamily="34" charset="0"/>
              <a:cs typeface="Calibri" pitchFamily="34" charset="0"/>
            </a:endParaRPr>
          </a:p>
          <a:p>
            <a:endParaRPr lang="de-DE" b="1" dirty="0">
              <a:latin typeface="Calibri" pitchFamily="34" charset="0"/>
              <a:cs typeface="Calibri" pitchFamily="34" charset="0"/>
            </a:endParaRPr>
          </a:p>
          <a:p>
            <a:pPr marL="742950" lvl="1" indent="-285750">
              <a:buFont typeface="Arial" pitchFamily="34" charset="0"/>
              <a:buChar char="•"/>
            </a:pPr>
            <a:r>
              <a:rPr lang="de-DE" dirty="0" err="1" smtClean="0">
                <a:latin typeface="Calibri" pitchFamily="34" charset="0"/>
                <a:cs typeface="Calibri" pitchFamily="34" charset="0"/>
              </a:rPr>
              <a:t>the</a:t>
            </a:r>
            <a:r>
              <a:rPr lang="de-DE" b="1" dirty="0" smtClean="0">
                <a:latin typeface="Calibri" pitchFamily="34" charset="0"/>
                <a:cs typeface="Calibri" pitchFamily="34" charset="0"/>
              </a:rPr>
              <a:t> Assessment </a:t>
            </a:r>
            <a:r>
              <a:rPr lang="de-DE" b="1" dirty="0" err="1" smtClean="0">
                <a:latin typeface="Calibri" pitchFamily="34" charset="0"/>
                <a:cs typeface="Calibri" pitchFamily="34" charset="0"/>
              </a:rPr>
              <a:t>of</a:t>
            </a:r>
            <a:r>
              <a:rPr lang="de-DE" b="1" dirty="0" smtClean="0">
                <a:latin typeface="Calibri" pitchFamily="34" charset="0"/>
                <a:cs typeface="Calibri" pitchFamily="34" charset="0"/>
              </a:rPr>
              <a:t> </a:t>
            </a:r>
            <a:r>
              <a:rPr lang="de-DE" b="1" dirty="0" err="1" smtClean="0">
                <a:latin typeface="Calibri" pitchFamily="34" charset="0"/>
                <a:cs typeface="Calibri" pitchFamily="34" charset="0"/>
              </a:rPr>
              <a:t>the</a:t>
            </a:r>
            <a:r>
              <a:rPr lang="de-DE" b="1" dirty="0" smtClean="0">
                <a:latin typeface="Calibri" pitchFamily="34" charset="0"/>
                <a:cs typeface="Calibri" pitchFamily="34" charset="0"/>
              </a:rPr>
              <a:t> Data Privacy </a:t>
            </a:r>
            <a:r>
              <a:rPr lang="de-DE" b="1" dirty="0" err="1" smtClean="0">
                <a:latin typeface="Calibri" pitchFamily="34" charset="0"/>
                <a:cs typeface="Calibri" pitchFamily="34" charset="0"/>
              </a:rPr>
              <a:t>Concept</a:t>
            </a:r>
            <a:endParaRPr lang="de-DE" b="1" dirty="0" smtClean="0">
              <a:latin typeface="Calibri" pitchFamily="34" charset="0"/>
              <a:cs typeface="Calibri" pitchFamily="34" charset="0"/>
            </a:endParaRPr>
          </a:p>
          <a:p>
            <a:pPr lvl="1"/>
            <a:endParaRPr lang="de-DE" b="1" dirty="0" smtClean="0">
              <a:latin typeface="Calibri" pitchFamily="34" charset="0"/>
              <a:cs typeface="Calibri" pitchFamily="34" charset="0"/>
            </a:endParaRPr>
          </a:p>
          <a:p>
            <a:pPr marL="742950" lvl="1" indent="-285750">
              <a:buFont typeface="Arial" pitchFamily="34" charset="0"/>
              <a:buChar char="•"/>
            </a:pPr>
            <a:r>
              <a:rPr lang="de-DE" dirty="0" err="1" smtClean="0">
                <a:latin typeface="Calibri" pitchFamily="34" charset="0"/>
                <a:cs typeface="Calibri" pitchFamily="34" charset="0"/>
              </a:rPr>
              <a:t>the</a:t>
            </a:r>
            <a:r>
              <a:rPr lang="de-DE" dirty="0" smtClean="0">
                <a:latin typeface="Calibri" pitchFamily="34" charset="0"/>
                <a:cs typeface="Calibri" pitchFamily="34" charset="0"/>
              </a:rPr>
              <a:t> </a:t>
            </a:r>
            <a:r>
              <a:rPr lang="de-DE" b="1" dirty="0" smtClean="0">
                <a:latin typeface="Calibri" pitchFamily="34" charset="0"/>
                <a:cs typeface="Calibri" pitchFamily="34" charset="0"/>
              </a:rPr>
              <a:t>Assessment </a:t>
            </a:r>
            <a:r>
              <a:rPr lang="de-DE" b="1" dirty="0" err="1" smtClean="0">
                <a:latin typeface="Calibri" pitchFamily="34" charset="0"/>
                <a:cs typeface="Calibri" pitchFamily="34" charset="0"/>
              </a:rPr>
              <a:t>of</a:t>
            </a:r>
            <a:r>
              <a:rPr lang="de-DE" b="1" dirty="0" smtClean="0">
                <a:latin typeface="Calibri" pitchFamily="34" charset="0"/>
                <a:cs typeface="Calibri" pitchFamily="34" charset="0"/>
              </a:rPr>
              <a:t> </a:t>
            </a:r>
            <a:r>
              <a:rPr lang="de-DE" b="1" dirty="0" err="1" smtClean="0">
                <a:latin typeface="Calibri" pitchFamily="34" charset="0"/>
                <a:cs typeface="Calibri" pitchFamily="34" charset="0"/>
              </a:rPr>
              <a:t>the</a:t>
            </a:r>
            <a:r>
              <a:rPr lang="de-DE" b="1" dirty="0" smtClean="0">
                <a:latin typeface="Calibri" pitchFamily="34" charset="0"/>
                <a:cs typeface="Calibri" pitchFamily="34" charset="0"/>
              </a:rPr>
              <a:t> IT-Security </a:t>
            </a:r>
            <a:r>
              <a:rPr lang="de-DE" b="1" dirty="0" err="1" smtClean="0">
                <a:latin typeface="Calibri" pitchFamily="34" charset="0"/>
                <a:cs typeface="Calibri" pitchFamily="34" charset="0"/>
              </a:rPr>
              <a:t>Concept</a:t>
            </a:r>
            <a:endParaRPr lang="de-DE" b="1" dirty="0" smtClean="0">
              <a:latin typeface="Calibri" pitchFamily="34" charset="0"/>
              <a:cs typeface="Calibri" pitchFamily="34" charset="0"/>
            </a:endParaRPr>
          </a:p>
          <a:p>
            <a:pPr lvl="1"/>
            <a:endParaRPr lang="de-DE" b="1" dirty="0" smtClean="0">
              <a:latin typeface="Calibri" pitchFamily="34" charset="0"/>
              <a:cs typeface="Calibri" pitchFamily="34" charset="0"/>
            </a:endParaRPr>
          </a:p>
          <a:p>
            <a:pPr marL="742950" lvl="1" indent="-285750">
              <a:buFont typeface="Arial" pitchFamily="34" charset="0"/>
              <a:buChar char="•"/>
            </a:pPr>
            <a:r>
              <a:rPr lang="de-DE" b="1" dirty="0" smtClean="0">
                <a:latin typeface="Calibri" pitchFamily="34" charset="0"/>
                <a:cs typeface="Calibri" pitchFamily="34" charset="0"/>
              </a:rPr>
              <a:t>an </a:t>
            </a:r>
            <a:r>
              <a:rPr lang="de-DE" b="1" dirty="0" smtClean="0">
                <a:latin typeface="Calibri" pitchFamily="34" charset="0"/>
                <a:cs typeface="Calibri" pitchFamily="34" charset="0"/>
              </a:rPr>
              <a:t>Agreement </a:t>
            </a:r>
            <a:r>
              <a:rPr lang="de-DE" b="1" dirty="0" err="1" smtClean="0">
                <a:latin typeface="Calibri" pitchFamily="34" charset="0"/>
                <a:cs typeface="Calibri" pitchFamily="34" charset="0"/>
              </a:rPr>
              <a:t>between</a:t>
            </a:r>
            <a:r>
              <a:rPr lang="de-DE" b="1" dirty="0" smtClean="0">
                <a:latin typeface="Calibri" pitchFamily="34" charset="0"/>
                <a:cs typeface="Calibri" pitchFamily="34" charset="0"/>
              </a:rPr>
              <a:t> </a:t>
            </a:r>
            <a:r>
              <a:rPr lang="de-DE" b="1" dirty="0" err="1" smtClean="0">
                <a:latin typeface="Calibri" pitchFamily="34" charset="0"/>
                <a:cs typeface="Calibri" pitchFamily="34" charset="0"/>
              </a:rPr>
              <a:t>Employer</a:t>
            </a:r>
            <a:r>
              <a:rPr lang="de-DE" b="1" dirty="0" smtClean="0">
                <a:latin typeface="Calibri" pitchFamily="34" charset="0"/>
                <a:cs typeface="Calibri" pitchFamily="34" charset="0"/>
              </a:rPr>
              <a:t> </a:t>
            </a:r>
            <a:r>
              <a:rPr lang="de-DE" b="1" dirty="0" err="1" smtClean="0">
                <a:latin typeface="Calibri" pitchFamily="34" charset="0"/>
                <a:cs typeface="Calibri" pitchFamily="34" charset="0"/>
              </a:rPr>
              <a:t>and</a:t>
            </a:r>
            <a:r>
              <a:rPr lang="de-DE" b="1" dirty="0" smtClean="0">
                <a:latin typeface="Calibri" pitchFamily="34" charset="0"/>
                <a:cs typeface="Calibri" pitchFamily="34" charset="0"/>
              </a:rPr>
              <a:t> </a:t>
            </a:r>
            <a:r>
              <a:rPr lang="de-DE" b="1" dirty="0" err="1" smtClean="0">
                <a:latin typeface="Calibri" pitchFamily="34" charset="0"/>
                <a:cs typeface="Calibri" pitchFamily="34" charset="0"/>
              </a:rPr>
              <a:t>Employees</a:t>
            </a:r>
            <a:r>
              <a:rPr lang="de-DE" b="1" dirty="0" smtClean="0">
                <a:latin typeface="Calibri" pitchFamily="34" charset="0"/>
                <a:cs typeface="Calibri" pitchFamily="34" charset="0"/>
              </a:rPr>
              <a:t>                                                                                      </a:t>
            </a:r>
            <a:r>
              <a:rPr lang="de-DE" dirty="0" err="1" smtClean="0">
                <a:latin typeface="Calibri" pitchFamily="34" charset="0"/>
                <a:cs typeface="Calibri" pitchFamily="34" charset="0"/>
              </a:rPr>
              <a:t>to</a:t>
            </a:r>
            <a:r>
              <a:rPr lang="de-DE" dirty="0" smtClean="0">
                <a:latin typeface="Calibri" pitchFamily="34" charset="0"/>
                <a:cs typeface="Calibri" pitchFamily="34" charset="0"/>
              </a:rPr>
              <a:t> </a:t>
            </a:r>
            <a:r>
              <a:rPr lang="de-DE" dirty="0" err="1" smtClean="0">
                <a:latin typeface="Calibri" pitchFamily="34" charset="0"/>
                <a:cs typeface="Calibri" pitchFamily="34" charset="0"/>
              </a:rPr>
              <a:t>determine</a:t>
            </a:r>
            <a:r>
              <a:rPr lang="de-DE" dirty="0" smtClean="0">
                <a:latin typeface="Calibri" pitchFamily="34" charset="0"/>
                <a:cs typeface="Calibri" pitchFamily="34" charset="0"/>
              </a:rPr>
              <a:t> </a:t>
            </a:r>
            <a:r>
              <a:rPr lang="de-DE" dirty="0" err="1" smtClean="0">
                <a:latin typeface="Calibri" pitchFamily="34" charset="0"/>
                <a:cs typeface="Calibri" pitchFamily="34" charset="0"/>
              </a:rPr>
              <a:t>the</a:t>
            </a:r>
            <a:r>
              <a:rPr lang="de-DE" dirty="0" smtClean="0">
                <a:latin typeface="Calibri" pitchFamily="34" charset="0"/>
                <a:cs typeface="Calibri" pitchFamily="34" charset="0"/>
              </a:rPr>
              <a:t> </a:t>
            </a:r>
            <a:r>
              <a:rPr lang="de-DE" dirty="0" err="1" smtClean="0">
                <a:latin typeface="Calibri" pitchFamily="34" charset="0"/>
                <a:cs typeface="Calibri" pitchFamily="34" charset="0"/>
              </a:rPr>
              <a:t>Employers</a:t>
            </a:r>
            <a:r>
              <a:rPr lang="de-DE" dirty="0" smtClean="0">
                <a:latin typeface="Calibri" pitchFamily="34" charset="0"/>
                <a:cs typeface="Calibri" pitchFamily="34" charset="0"/>
              </a:rPr>
              <a:t> </a:t>
            </a:r>
            <a:r>
              <a:rPr lang="de-DE" dirty="0" err="1" smtClean="0">
                <a:latin typeface="Calibri" pitchFamily="34" charset="0"/>
                <a:cs typeface="Calibri" pitchFamily="34" charset="0"/>
              </a:rPr>
              <a:t>and</a:t>
            </a:r>
            <a:r>
              <a:rPr lang="de-DE" dirty="0" smtClean="0">
                <a:latin typeface="Calibri" pitchFamily="34" charset="0"/>
                <a:cs typeface="Calibri" pitchFamily="34" charset="0"/>
              </a:rPr>
              <a:t> </a:t>
            </a:r>
            <a:r>
              <a:rPr lang="de-DE" dirty="0" err="1" smtClean="0">
                <a:latin typeface="Calibri" pitchFamily="34" charset="0"/>
                <a:cs typeface="Calibri" pitchFamily="34" charset="0"/>
              </a:rPr>
              <a:t>Employees</a:t>
            </a:r>
            <a:r>
              <a:rPr lang="de-DE" dirty="0">
                <a:latin typeface="Calibri" pitchFamily="34" charset="0"/>
                <a:cs typeface="Calibri" pitchFamily="34" charset="0"/>
              </a:rPr>
              <a:t> </a:t>
            </a:r>
            <a:r>
              <a:rPr lang="de-DE" dirty="0" err="1" smtClean="0">
                <a:latin typeface="Calibri" pitchFamily="34" charset="0"/>
                <a:cs typeface="Calibri" pitchFamily="34" charset="0"/>
              </a:rPr>
              <a:t>DO`s</a:t>
            </a:r>
            <a:r>
              <a:rPr lang="de-DE" dirty="0" smtClean="0">
                <a:latin typeface="Calibri" pitchFamily="34" charset="0"/>
                <a:cs typeface="Calibri" pitchFamily="34" charset="0"/>
              </a:rPr>
              <a:t>                                                            </a:t>
            </a:r>
            <a:r>
              <a:rPr lang="de-DE" dirty="0" err="1" smtClean="0">
                <a:latin typeface="Calibri" pitchFamily="34" charset="0"/>
                <a:cs typeface="Calibri" pitchFamily="34" charset="0"/>
              </a:rPr>
              <a:t>and</a:t>
            </a:r>
            <a:r>
              <a:rPr lang="de-DE" dirty="0" smtClean="0">
                <a:latin typeface="Calibri" pitchFamily="34" charset="0"/>
                <a:cs typeface="Calibri" pitchFamily="34" charset="0"/>
              </a:rPr>
              <a:t> </a:t>
            </a:r>
            <a:r>
              <a:rPr lang="de-DE" dirty="0" err="1" smtClean="0">
                <a:latin typeface="Calibri" pitchFamily="34" charset="0"/>
                <a:cs typeface="Calibri" pitchFamily="34" charset="0"/>
              </a:rPr>
              <a:t>DON`t`s</a:t>
            </a:r>
            <a:r>
              <a:rPr lang="de-DE" dirty="0" smtClean="0">
                <a:latin typeface="Calibri" pitchFamily="34" charset="0"/>
                <a:cs typeface="Calibri" pitchFamily="34" charset="0"/>
              </a:rPr>
              <a:t> </a:t>
            </a:r>
            <a:r>
              <a:rPr lang="de-DE" dirty="0" err="1" smtClean="0">
                <a:latin typeface="Calibri" pitchFamily="34" charset="0"/>
                <a:cs typeface="Calibri" pitchFamily="34" charset="0"/>
              </a:rPr>
              <a:t>concerning</a:t>
            </a:r>
            <a:r>
              <a:rPr lang="de-DE" dirty="0" smtClean="0">
                <a:latin typeface="Calibri" pitchFamily="34" charset="0"/>
                <a:cs typeface="Calibri" pitchFamily="34" charset="0"/>
              </a:rPr>
              <a:t> </a:t>
            </a:r>
            <a:r>
              <a:rPr lang="de-DE" dirty="0" err="1" smtClean="0">
                <a:latin typeface="Calibri" pitchFamily="34" charset="0"/>
                <a:cs typeface="Calibri" pitchFamily="34" charset="0"/>
              </a:rPr>
              <a:t>the</a:t>
            </a:r>
            <a:r>
              <a:rPr lang="de-DE" dirty="0" smtClean="0">
                <a:latin typeface="Calibri" pitchFamily="34" charset="0"/>
                <a:cs typeface="Calibri" pitchFamily="34" charset="0"/>
              </a:rPr>
              <a:t> </a:t>
            </a:r>
            <a:r>
              <a:rPr lang="de-DE" dirty="0" err="1" smtClean="0">
                <a:latin typeface="Calibri" pitchFamily="34" charset="0"/>
                <a:cs typeface="Calibri" pitchFamily="34" charset="0"/>
              </a:rPr>
              <a:t>Use</a:t>
            </a:r>
            <a:r>
              <a:rPr lang="de-DE" dirty="0" smtClean="0">
                <a:latin typeface="Calibri" pitchFamily="34" charset="0"/>
                <a:cs typeface="Calibri" pitchFamily="34" charset="0"/>
              </a:rPr>
              <a:t> </a:t>
            </a:r>
            <a:r>
              <a:rPr lang="de-DE" dirty="0" err="1" smtClean="0">
                <a:latin typeface="Calibri" pitchFamily="34" charset="0"/>
                <a:cs typeface="Calibri" pitchFamily="34" charset="0"/>
              </a:rPr>
              <a:t>of</a:t>
            </a:r>
            <a:r>
              <a:rPr lang="de-DE" dirty="0" smtClean="0">
                <a:latin typeface="Calibri" pitchFamily="34" charset="0"/>
                <a:cs typeface="Calibri" pitchFamily="34" charset="0"/>
              </a:rPr>
              <a:t> </a:t>
            </a:r>
            <a:r>
              <a:rPr lang="de-DE" dirty="0" err="1" smtClean="0">
                <a:latin typeface="Calibri" pitchFamily="34" charset="0"/>
                <a:cs typeface="Calibri" pitchFamily="34" charset="0"/>
              </a:rPr>
              <a:t>the</a:t>
            </a:r>
            <a:r>
              <a:rPr lang="de-DE" dirty="0" smtClean="0">
                <a:latin typeface="Calibri" pitchFamily="34" charset="0"/>
                <a:cs typeface="Calibri" pitchFamily="34" charset="0"/>
              </a:rPr>
              <a:t> CRIS</a:t>
            </a:r>
            <a:endParaRPr lang="de-DE" dirty="0">
              <a:latin typeface="Calibri" pitchFamily="34" charset="0"/>
              <a:cs typeface="Calibri" pitchFamily="34" charset="0"/>
            </a:endParaRPr>
          </a:p>
        </p:txBody>
      </p:sp>
    </p:spTree>
    <p:extLst>
      <p:ext uri="{BB962C8B-B14F-4D97-AF65-F5344CB8AC3E}">
        <p14:creationId xmlns:p14="http://schemas.microsoft.com/office/powerpoint/2010/main" val="343177532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4">
                                            <p:txEl>
                                              <p:pRg st="5" end="5"/>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4">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2" name="Picture 4" descr="http://eticorporate.com/wp-content/uploads/2012/03/tro-choi-Team-Work.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6629" y="620688"/>
            <a:ext cx="6534002" cy="5688632"/>
          </a:xfrm>
          <a:prstGeom prst="rect">
            <a:avLst/>
          </a:prstGeom>
          <a:noFill/>
          <a:extLst>
            <a:ext uri="{909E8E84-426E-40DD-AFC4-6F175D3DCCD1}">
              <a14:hiddenFill xmlns:a14="http://schemas.microsoft.com/office/drawing/2010/main">
                <a:solidFill>
                  <a:srgbClr val="FFFFFF"/>
                </a:solidFill>
              </a14:hiddenFill>
            </a:ext>
          </a:extLst>
        </p:spPr>
      </p:pic>
      <p:sp>
        <p:nvSpPr>
          <p:cNvPr id="3" name="Textfeld 2"/>
          <p:cNvSpPr txBox="1"/>
          <p:nvPr/>
        </p:nvSpPr>
        <p:spPr>
          <a:xfrm rot="20955761">
            <a:off x="2375616" y="3514746"/>
            <a:ext cx="1728192" cy="369332"/>
          </a:xfrm>
          <a:prstGeom prst="rect">
            <a:avLst/>
          </a:prstGeom>
          <a:noFill/>
        </p:spPr>
        <p:txBody>
          <a:bodyPr wrap="square" rtlCol="0">
            <a:spAutoFit/>
          </a:bodyPr>
          <a:lstStyle/>
          <a:p>
            <a:r>
              <a:rPr lang="de-DE" b="1" dirty="0" err="1" smtClean="0">
                <a:latin typeface="Calibri" pitchFamily="34" charset="0"/>
                <a:cs typeface="Calibri" pitchFamily="34" charset="0"/>
              </a:rPr>
              <a:t>Participation</a:t>
            </a:r>
            <a:endParaRPr lang="de-DE" b="1" dirty="0">
              <a:latin typeface="Calibri" pitchFamily="34" charset="0"/>
              <a:cs typeface="Calibri" pitchFamily="34" charset="0"/>
            </a:endParaRPr>
          </a:p>
        </p:txBody>
      </p:sp>
      <p:sp>
        <p:nvSpPr>
          <p:cNvPr id="5" name="Textfeld 4"/>
          <p:cNvSpPr txBox="1"/>
          <p:nvPr/>
        </p:nvSpPr>
        <p:spPr>
          <a:xfrm rot="21148182">
            <a:off x="4575071" y="2083250"/>
            <a:ext cx="1008112" cy="261610"/>
          </a:xfrm>
          <a:prstGeom prst="rect">
            <a:avLst/>
          </a:prstGeom>
          <a:noFill/>
        </p:spPr>
        <p:txBody>
          <a:bodyPr wrap="square" rtlCol="0">
            <a:spAutoFit/>
          </a:bodyPr>
          <a:lstStyle/>
          <a:p>
            <a:r>
              <a:rPr lang="de-DE" sz="1100" b="1" dirty="0" smtClean="0">
                <a:latin typeface="Calibri" pitchFamily="34" charset="0"/>
                <a:cs typeface="Calibri" pitchFamily="34" charset="0"/>
              </a:rPr>
              <a:t>Compliance</a:t>
            </a:r>
            <a:endParaRPr lang="de-DE" sz="1100" b="1" dirty="0">
              <a:latin typeface="Calibri" pitchFamily="34" charset="0"/>
              <a:cs typeface="Calibri" pitchFamily="34" charset="0"/>
            </a:endParaRPr>
          </a:p>
        </p:txBody>
      </p:sp>
      <p:sp>
        <p:nvSpPr>
          <p:cNvPr id="6" name="Textfeld 5"/>
          <p:cNvSpPr txBox="1"/>
          <p:nvPr/>
        </p:nvSpPr>
        <p:spPr>
          <a:xfrm rot="21087392">
            <a:off x="2955826" y="2089239"/>
            <a:ext cx="1681015" cy="261610"/>
          </a:xfrm>
          <a:prstGeom prst="rect">
            <a:avLst/>
          </a:prstGeom>
          <a:noFill/>
        </p:spPr>
        <p:txBody>
          <a:bodyPr wrap="square" rtlCol="0">
            <a:spAutoFit/>
          </a:bodyPr>
          <a:lstStyle/>
          <a:p>
            <a:pPr algn="ctr"/>
            <a:r>
              <a:rPr lang="de-DE" sz="1100" b="1" dirty="0" smtClean="0">
                <a:latin typeface="Calibri" pitchFamily="34" charset="0"/>
                <a:cs typeface="Calibri" pitchFamily="34" charset="0"/>
              </a:rPr>
              <a:t>Service Orientation</a:t>
            </a:r>
            <a:endParaRPr lang="de-DE" sz="1100" b="1" dirty="0">
              <a:latin typeface="Calibri" pitchFamily="34" charset="0"/>
              <a:cs typeface="Calibri" pitchFamily="34" charset="0"/>
            </a:endParaRPr>
          </a:p>
        </p:txBody>
      </p:sp>
      <p:sp>
        <p:nvSpPr>
          <p:cNvPr id="7" name="Textfeld 6"/>
          <p:cNvSpPr txBox="1"/>
          <p:nvPr/>
        </p:nvSpPr>
        <p:spPr>
          <a:xfrm rot="21149619">
            <a:off x="4687508" y="2533688"/>
            <a:ext cx="1080120" cy="261610"/>
          </a:xfrm>
          <a:prstGeom prst="rect">
            <a:avLst/>
          </a:prstGeom>
          <a:noFill/>
        </p:spPr>
        <p:txBody>
          <a:bodyPr wrap="square" rtlCol="0">
            <a:spAutoFit/>
          </a:bodyPr>
          <a:lstStyle/>
          <a:p>
            <a:r>
              <a:rPr lang="de-DE" sz="1100" b="1" dirty="0" smtClean="0">
                <a:latin typeface="Calibri" pitchFamily="34" charset="0"/>
                <a:cs typeface="Calibri" pitchFamily="34" charset="0"/>
              </a:rPr>
              <a:t>Smart Rollout</a:t>
            </a:r>
            <a:endParaRPr lang="de-DE" sz="1100" b="1" dirty="0">
              <a:latin typeface="Calibri" pitchFamily="34" charset="0"/>
              <a:cs typeface="Calibri" pitchFamily="34" charset="0"/>
            </a:endParaRPr>
          </a:p>
        </p:txBody>
      </p:sp>
      <p:sp>
        <p:nvSpPr>
          <p:cNvPr id="2" name="Titel 1"/>
          <p:cNvSpPr>
            <a:spLocks noGrp="1"/>
          </p:cNvSpPr>
          <p:nvPr>
            <p:ph type="title"/>
          </p:nvPr>
        </p:nvSpPr>
        <p:spPr>
          <a:xfrm>
            <a:off x="390525" y="333375"/>
            <a:ext cx="7181871" cy="561975"/>
          </a:xfrm>
        </p:spPr>
        <p:txBody>
          <a:bodyPr/>
          <a:lstStyle/>
          <a:p>
            <a:r>
              <a:rPr lang="de-DE" sz="2200" dirty="0" smtClean="0">
                <a:latin typeface="Calibri" pitchFamily="34" charset="0"/>
              </a:rPr>
              <a:t>A </a:t>
            </a:r>
            <a:r>
              <a:rPr lang="de-DE" sz="2200" dirty="0" err="1" smtClean="0">
                <a:latin typeface="Calibri" pitchFamily="34" charset="0"/>
              </a:rPr>
              <a:t>fourfold</a:t>
            </a:r>
            <a:r>
              <a:rPr lang="de-DE" sz="2200" dirty="0" smtClean="0">
                <a:latin typeface="Calibri" pitchFamily="34" charset="0"/>
              </a:rPr>
              <a:t> Approach </a:t>
            </a:r>
            <a:r>
              <a:rPr lang="de-DE" sz="2200" dirty="0" err="1" smtClean="0">
                <a:latin typeface="Calibri" pitchFamily="34" charset="0"/>
              </a:rPr>
              <a:t>to</a:t>
            </a:r>
            <a:r>
              <a:rPr lang="de-DE" sz="2200" dirty="0" smtClean="0">
                <a:latin typeface="Calibri" pitchFamily="34" charset="0"/>
              </a:rPr>
              <a:t> </a:t>
            </a:r>
            <a:r>
              <a:rPr lang="de-DE" sz="2200" dirty="0" err="1" smtClean="0">
                <a:latin typeface="Calibri" pitchFamily="34" charset="0"/>
              </a:rPr>
              <a:t>increase</a:t>
            </a:r>
            <a:r>
              <a:rPr lang="de-DE" sz="2200" dirty="0" smtClean="0">
                <a:latin typeface="Calibri" pitchFamily="34" charset="0"/>
              </a:rPr>
              <a:t> </a:t>
            </a:r>
            <a:r>
              <a:rPr lang="de-DE" sz="2200" dirty="0" err="1" smtClean="0">
                <a:latin typeface="Calibri" pitchFamily="34" charset="0"/>
              </a:rPr>
              <a:t>Probability</a:t>
            </a:r>
            <a:r>
              <a:rPr lang="de-DE" sz="2200" dirty="0" smtClean="0">
                <a:latin typeface="Calibri" pitchFamily="34" charset="0"/>
              </a:rPr>
              <a:t> </a:t>
            </a:r>
            <a:r>
              <a:rPr lang="de-DE" sz="2200" dirty="0" err="1" smtClean="0">
                <a:latin typeface="Calibri" pitchFamily="34" charset="0"/>
              </a:rPr>
              <a:t>of</a:t>
            </a:r>
            <a:r>
              <a:rPr lang="de-DE" sz="2200" dirty="0" smtClean="0">
                <a:latin typeface="Calibri" pitchFamily="34" charset="0"/>
              </a:rPr>
              <a:t> </a:t>
            </a:r>
            <a:r>
              <a:rPr lang="de-DE" sz="2200" dirty="0" err="1" smtClean="0">
                <a:latin typeface="Calibri" pitchFamily="34" charset="0"/>
              </a:rPr>
              <a:t>Acceptance</a:t>
            </a:r>
            <a:endParaRPr lang="de-DE" sz="2200" dirty="0">
              <a:latin typeface="Calibri" pitchFamily="34" charset="0"/>
            </a:endParaRPr>
          </a:p>
        </p:txBody>
      </p:sp>
    </p:spTree>
    <p:extLst>
      <p:ext uri="{BB962C8B-B14F-4D97-AF65-F5344CB8AC3E}">
        <p14:creationId xmlns:p14="http://schemas.microsoft.com/office/powerpoint/2010/main" val="3565782395"/>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grpId="0" nodeType="clickEffect">
                                  <p:stCondLst>
                                    <p:cond delay="0"/>
                                  </p:stCondLst>
                                  <p:childTnLst>
                                    <p:animScale>
                                      <p:cBhvr>
                                        <p:cTn id="6" dur="2000" fill="hold"/>
                                        <p:tgtEl>
                                          <p:spTgt spid="7"/>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el 1"/>
          <p:cNvSpPr>
            <a:spLocks noGrp="1"/>
          </p:cNvSpPr>
          <p:nvPr>
            <p:ph type="title"/>
          </p:nvPr>
        </p:nvSpPr>
        <p:spPr>
          <a:xfrm>
            <a:off x="1142382" y="333375"/>
            <a:ext cx="7246041" cy="561975"/>
          </a:xfrm>
        </p:spPr>
        <p:txBody>
          <a:bodyPr/>
          <a:lstStyle/>
          <a:p>
            <a:r>
              <a:rPr lang="de-DE" sz="2000" dirty="0" smtClean="0">
                <a:solidFill>
                  <a:srgbClr val="FFC000"/>
                </a:solidFill>
                <a:latin typeface="Calibri" pitchFamily="34" charset="0"/>
              </a:rPr>
              <a:t>Smart Rollout - FRONT END</a:t>
            </a:r>
            <a:r>
              <a:rPr lang="de-DE" sz="2000" dirty="0" smtClean="0">
                <a:latin typeface="Calibri" pitchFamily="34" charset="0"/>
              </a:rPr>
              <a:t/>
            </a:r>
            <a:br>
              <a:rPr lang="de-DE" sz="2000" dirty="0" smtClean="0">
                <a:latin typeface="Calibri" pitchFamily="34" charset="0"/>
              </a:rPr>
            </a:br>
            <a:r>
              <a:rPr lang="de-DE" sz="2000" dirty="0" smtClean="0">
                <a:latin typeface="Calibri" pitchFamily="34" charset="0"/>
              </a:rPr>
              <a:t>Rollout </a:t>
            </a:r>
            <a:r>
              <a:rPr lang="de-DE" sz="2000" dirty="0" err="1" smtClean="0">
                <a:latin typeface="Calibri" pitchFamily="34" charset="0"/>
              </a:rPr>
              <a:t>Step</a:t>
            </a:r>
            <a:r>
              <a:rPr lang="de-DE" sz="2000" dirty="0" smtClean="0">
                <a:latin typeface="Calibri" pitchFamily="34" charset="0"/>
              </a:rPr>
              <a:t> </a:t>
            </a:r>
            <a:r>
              <a:rPr lang="de-DE" sz="2000" dirty="0" err="1" smtClean="0">
                <a:latin typeface="Calibri" pitchFamily="34" charset="0"/>
              </a:rPr>
              <a:t>by</a:t>
            </a:r>
            <a:r>
              <a:rPr lang="de-DE" sz="2000" dirty="0" smtClean="0">
                <a:latin typeface="Calibri" pitchFamily="34" charset="0"/>
              </a:rPr>
              <a:t> </a:t>
            </a:r>
            <a:r>
              <a:rPr lang="de-DE" sz="2000" dirty="0" err="1" smtClean="0">
                <a:latin typeface="Calibri" pitchFamily="34" charset="0"/>
              </a:rPr>
              <a:t>Step</a:t>
            </a:r>
            <a:r>
              <a:rPr lang="de-DE" sz="2000" dirty="0" smtClean="0">
                <a:latin typeface="Calibri" pitchFamily="34" charset="0"/>
              </a:rPr>
              <a:t> </a:t>
            </a:r>
            <a:r>
              <a:rPr lang="de-DE" sz="2000" dirty="0" err="1" smtClean="0">
                <a:latin typeface="Calibri" pitchFamily="34" charset="0"/>
              </a:rPr>
              <a:t>cooperating</a:t>
            </a:r>
            <a:r>
              <a:rPr lang="de-DE" sz="2000" dirty="0" smtClean="0">
                <a:latin typeface="Calibri" pitchFamily="34" charset="0"/>
              </a:rPr>
              <a:t> </a:t>
            </a:r>
            <a:r>
              <a:rPr lang="de-DE" sz="2000" dirty="0" err="1" smtClean="0">
                <a:latin typeface="Calibri" pitchFamily="34" charset="0"/>
              </a:rPr>
              <a:t>with</a:t>
            </a:r>
            <a:r>
              <a:rPr lang="de-DE" sz="2000" dirty="0" smtClean="0">
                <a:latin typeface="Calibri" pitchFamily="34" charset="0"/>
              </a:rPr>
              <a:t> </a:t>
            </a:r>
            <a:r>
              <a:rPr lang="de-DE" sz="2000" dirty="0" err="1" smtClean="0">
                <a:latin typeface="Calibri" pitchFamily="34" charset="0"/>
              </a:rPr>
              <a:t>Pilots</a:t>
            </a:r>
            <a:r>
              <a:rPr lang="de-DE" sz="2000" dirty="0" smtClean="0">
                <a:latin typeface="Calibri" pitchFamily="34" charset="0"/>
              </a:rPr>
              <a:t> </a:t>
            </a:r>
            <a:r>
              <a:rPr lang="de-DE" sz="2000" dirty="0" err="1" smtClean="0">
                <a:latin typeface="Calibri" pitchFamily="34" charset="0"/>
              </a:rPr>
              <a:t>and</a:t>
            </a:r>
            <a:r>
              <a:rPr lang="de-DE" sz="2000" dirty="0" smtClean="0">
                <a:latin typeface="Calibri" pitchFamily="34" charset="0"/>
              </a:rPr>
              <a:t> Promotors</a:t>
            </a:r>
            <a:endParaRPr lang="de-DE" sz="2000" dirty="0">
              <a:latin typeface="Calibri" pitchFamily="34" charset="0"/>
            </a:endParaRPr>
          </a:p>
        </p:txBody>
      </p:sp>
      <p:pic>
        <p:nvPicPr>
          <p:cNvPr id="9" name="Picture 4" descr="http://eticorporate.com/wp-content/uploads/2012/03/tro-choi-Team-Work.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8699" y="175068"/>
            <a:ext cx="1023684" cy="89124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3"/>
          <p:cNvPicPr>
            <a:picLocks noChangeAspect="1" noChangeArrowheads="1"/>
          </p:cNvPicPr>
          <p:nvPr/>
        </p:nvPicPr>
        <p:blipFill>
          <a:blip r:embed="rId4" cstate="print"/>
          <a:srcRect/>
          <a:stretch>
            <a:fillRect/>
          </a:stretch>
        </p:blipFill>
        <p:spPr bwMode="auto">
          <a:xfrm>
            <a:off x="630541" y="1338555"/>
            <a:ext cx="7693662" cy="4539425"/>
          </a:xfrm>
          <a:prstGeom prst="rect">
            <a:avLst/>
          </a:prstGeom>
          <a:noFill/>
          <a:ln w="9525">
            <a:noFill/>
            <a:miter lim="800000"/>
            <a:headEnd/>
            <a:tailEnd/>
          </a:ln>
          <a:effectLst/>
        </p:spPr>
      </p:pic>
    </p:spTree>
    <p:extLst>
      <p:ext uri="{BB962C8B-B14F-4D97-AF65-F5344CB8AC3E}">
        <p14:creationId xmlns:p14="http://schemas.microsoft.com/office/powerpoint/2010/main" val="3920260074"/>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htwinkliges Dreieck 13"/>
          <p:cNvSpPr/>
          <p:nvPr/>
        </p:nvSpPr>
        <p:spPr>
          <a:xfrm>
            <a:off x="395537" y="1052736"/>
            <a:ext cx="8280920" cy="3086356"/>
          </a:xfrm>
          <a:custGeom>
            <a:avLst/>
            <a:gdLst>
              <a:gd name="connsiteX0" fmla="*/ 0 w 5184576"/>
              <a:gd name="connsiteY0" fmla="*/ 2088232 h 2088232"/>
              <a:gd name="connsiteX1" fmla="*/ 0 w 5184576"/>
              <a:gd name="connsiteY1" fmla="*/ 0 h 2088232"/>
              <a:gd name="connsiteX2" fmla="*/ 5184576 w 5184576"/>
              <a:gd name="connsiteY2" fmla="*/ 2088232 h 2088232"/>
              <a:gd name="connsiteX3" fmla="*/ 0 w 5184576"/>
              <a:gd name="connsiteY3" fmla="*/ 2088232 h 2088232"/>
              <a:gd name="connsiteX0" fmla="*/ 0 w 5184576"/>
              <a:gd name="connsiteY0" fmla="*/ 1870517 h 1870517"/>
              <a:gd name="connsiteX1" fmla="*/ 5159828 w 5184576"/>
              <a:gd name="connsiteY1" fmla="*/ 0 h 1870517"/>
              <a:gd name="connsiteX2" fmla="*/ 5184576 w 5184576"/>
              <a:gd name="connsiteY2" fmla="*/ 1870517 h 1870517"/>
              <a:gd name="connsiteX3" fmla="*/ 0 w 5184576"/>
              <a:gd name="connsiteY3" fmla="*/ 1870517 h 1870517"/>
              <a:gd name="connsiteX0" fmla="*/ 0 w 8047519"/>
              <a:gd name="connsiteY0" fmla="*/ 1881402 h 1881402"/>
              <a:gd name="connsiteX1" fmla="*/ 8022771 w 8047519"/>
              <a:gd name="connsiteY1" fmla="*/ 0 h 1881402"/>
              <a:gd name="connsiteX2" fmla="*/ 8047519 w 8047519"/>
              <a:gd name="connsiteY2" fmla="*/ 1870517 h 1881402"/>
              <a:gd name="connsiteX3" fmla="*/ 0 w 8047519"/>
              <a:gd name="connsiteY3" fmla="*/ 1881402 h 1881402"/>
            </a:gdLst>
            <a:ahLst/>
            <a:cxnLst>
              <a:cxn ang="0">
                <a:pos x="connsiteX0" y="connsiteY0"/>
              </a:cxn>
              <a:cxn ang="0">
                <a:pos x="connsiteX1" y="connsiteY1"/>
              </a:cxn>
              <a:cxn ang="0">
                <a:pos x="connsiteX2" y="connsiteY2"/>
              </a:cxn>
              <a:cxn ang="0">
                <a:pos x="connsiteX3" y="connsiteY3"/>
              </a:cxn>
            </a:cxnLst>
            <a:rect l="l" t="t" r="r" b="b"/>
            <a:pathLst>
              <a:path w="8047519" h="1881402">
                <a:moveTo>
                  <a:pt x="0" y="1881402"/>
                </a:moveTo>
                <a:lnTo>
                  <a:pt x="8022771" y="0"/>
                </a:lnTo>
                <a:lnTo>
                  <a:pt x="8047519" y="1870517"/>
                </a:lnTo>
                <a:lnTo>
                  <a:pt x="0" y="1881402"/>
                </a:lnTo>
                <a:close/>
              </a:path>
            </a:pathLst>
          </a:custGeom>
          <a:solidFill>
            <a:schemeClr val="accent2">
              <a:lumMod val="60000"/>
              <a:lumOff val="4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Textfeld 14"/>
          <p:cNvSpPr txBox="1"/>
          <p:nvPr/>
        </p:nvSpPr>
        <p:spPr>
          <a:xfrm>
            <a:off x="4499992" y="3573016"/>
            <a:ext cx="4032448" cy="369332"/>
          </a:xfrm>
          <a:prstGeom prst="rect">
            <a:avLst/>
          </a:prstGeom>
          <a:noFill/>
        </p:spPr>
        <p:txBody>
          <a:bodyPr wrap="square" rtlCol="0">
            <a:spAutoFit/>
          </a:bodyPr>
          <a:lstStyle/>
          <a:p>
            <a:r>
              <a:rPr lang="de-DE" b="1" spc="600" dirty="0" err="1" smtClean="0">
                <a:solidFill>
                  <a:schemeClr val="bg1"/>
                </a:solidFill>
                <a:latin typeface="Calibri" pitchFamily="34" charset="0"/>
                <a:cs typeface="Calibri" pitchFamily="34" charset="0"/>
              </a:rPr>
              <a:t>Amount</a:t>
            </a:r>
            <a:r>
              <a:rPr lang="de-DE" b="1" spc="600" dirty="0" smtClean="0">
                <a:solidFill>
                  <a:schemeClr val="bg1"/>
                </a:solidFill>
                <a:latin typeface="Calibri" pitchFamily="34" charset="0"/>
                <a:cs typeface="Calibri" pitchFamily="34" charset="0"/>
              </a:rPr>
              <a:t> </a:t>
            </a:r>
            <a:r>
              <a:rPr lang="de-DE" b="1" spc="600" dirty="0" err="1" smtClean="0">
                <a:solidFill>
                  <a:schemeClr val="bg1"/>
                </a:solidFill>
                <a:latin typeface="Calibri" pitchFamily="34" charset="0"/>
                <a:cs typeface="Calibri" pitchFamily="34" charset="0"/>
              </a:rPr>
              <a:t>of</a:t>
            </a:r>
            <a:r>
              <a:rPr lang="de-DE" b="1" spc="600" dirty="0" smtClean="0">
                <a:solidFill>
                  <a:schemeClr val="bg1"/>
                </a:solidFill>
                <a:latin typeface="Calibri" pitchFamily="34" charset="0"/>
                <a:cs typeface="Calibri" pitchFamily="34" charset="0"/>
              </a:rPr>
              <a:t> </a:t>
            </a:r>
            <a:r>
              <a:rPr lang="de-DE" b="1" spc="600" dirty="0" err="1" smtClean="0">
                <a:solidFill>
                  <a:schemeClr val="bg1"/>
                </a:solidFill>
                <a:latin typeface="Calibri" pitchFamily="34" charset="0"/>
                <a:cs typeface="Calibri" pitchFamily="34" charset="0"/>
              </a:rPr>
              <a:t>Use</a:t>
            </a:r>
            <a:r>
              <a:rPr lang="de-DE" b="1" spc="600" dirty="0" smtClean="0">
                <a:solidFill>
                  <a:schemeClr val="bg1"/>
                </a:solidFill>
                <a:latin typeface="Calibri" pitchFamily="34" charset="0"/>
                <a:cs typeface="Calibri" pitchFamily="34" charset="0"/>
              </a:rPr>
              <a:t> / Users</a:t>
            </a:r>
            <a:endParaRPr lang="de-DE" b="1" spc="600" dirty="0">
              <a:solidFill>
                <a:schemeClr val="bg1"/>
              </a:solidFill>
              <a:latin typeface="Calibri" pitchFamily="34" charset="0"/>
              <a:cs typeface="Calibri" pitchFamily="34" charset="0"/>
            </a:endParaRPr>
          </a:p>
        </p:txBody>
      </p:sp>
      <p:sp>
        <p:nvSpPr>
          <p:cNvPr id="22" name="Textfeld 21"/>
          <p:cNvSpPr txBox="1"/>
          <p:nvPr/>
        </p:nvSpPr>
        <p:spPr>
          <a:xfrm>
            <a:off x="2395948" y="1254208"/>
            <a:ext cx="1188131" cy="523220"/>
          </a:xfrm>
          <a:prstGeom prst="rect">
            <a:avLst/>
          </a:prstGeom>
          <a:noFill/>
        </p:spPr>
        <p:txBody>
          <a:bodyPr wrap="square" rtlCol="0">
            <a:spAutoFit/>
          </a:bodyPr>
          <a:lstStyle/>
          <a:p>
            <a:r>
              <a:rPr lang="de-DE" sz="1200" dirty="0" err="1" smtClean="0">
                <a:latin typeface="Calibri" pitchFamily="34" charset="0"/>
                <a:cs typeface="Calibri" pitchFamily="34" charset="0"/>
              </a:rPr>
              <a:t>Beginning</a:t>
            </a:r>
            <a:r>
              <a:rPr lang="de-DE" sz="1200" dirty="0" smtClean="0">
                <a:latin typeface="Calibri" pitchFamily="34" charset="0"/>
                <a:cs typeface="Calibri" pitchFamily="34" charset="0"/>
              </a:rPr>
              <a:t> in </a:t>
            </a:r>
          </a:p>
          <a:p>
            <a:r>
              <a:rPr lang="de-DE" sz="1600" b="1" dirty="0" smtClean="0">
                <a:latin typeface="Calibri" pitchFamily="34" charset="0"/>
                <a:cs typeface="Calibri" pitchFamily="34" charset="0"/>
              </a:rPr>
              <a:t>April 2013 </a:t>
            </a:r>
          </a:p>
        </p:txBody>
      </p:sp>
      <p:graphicFrame>
        <p:nvGraphicFramePr>
          <p:cNvPr id="3" name="Diagramm 2"/>
          <p:cNvGraphicFramePr/>
          <p:nvPr>
            <p:extLst>
              <p:ext uri="{D42A27DB-BD31-4B8C-83A1-F6EECF244321}">
                <p14:modId xmlns:p14="http://schemas.microsoft.com/office/powerpoint/2010/main" val="3261730292"/>
              </p:ext>
            </p:extLst>
          </p:nvPr>
        </p:nvGraphicFramePr>
        <p:xfrm>
          <a:off x="539552" y="3218866"/>
          <a:ext cx="8108706" cy="37039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Textfeld 9"/>
          <p:cNvSpPr txBox="1"/>
          <p:nvPr/>
        </p:nvSpPr>
        <p:spPr>
          <a:xfrm rot="20391999">
            <a:off x="1433008" y="3533458"/>
            <a:ext cx="1008112" cy="276999"/>
          </a:xfrm>
          <a:prstGeom prst="rect">
            <a:avLst/>
          </a:prstGeom>
          <a:noFill/>
        </p:spPr>
        <p:txBody>
          <a:bodyPr wrap="square" rtlCol="0">
            <a:spAutoFit/>
          </a:bodyPr>
          <a:lstStyle/>
          <a:p>
            <a:pPr algn="r"/>
            <a:r>
              <a:rPr lang="de-DE" sz="1200" b="1" dirty="0" smtClean="0">
                <a:latin typeface="Calibri" pitchFamily="34" charset="0"/>
                <a:cs typeface="Calibri" pitchFamily="34" charset="0"/>
              </a:rPr>
              <a:t>2 Institutes</a:t>
            </a:r>
          </a:p>
        </p:txBody>
      </p:sp>
      <p:sp>
        <p:nvSpPr>
          <p:cNvPr id="17" name="Textfeld 16"/>
          <p:cNvSpPr txBox="1"/>
          <p:nvPr/>
        </p:nvSpPr>
        <p:spPr>
          <a:xfrm rot="20354078">
            <a:off x="7536100" y="1226151"/>
            <a:ext cx="1157316" cy="276999"/>
          </a:xfrm>
          <a:prstGeom prst="rect">
            <a:avLst/>
          </a:prstGeom>
          <a:noFill/>
        </p:spPr>
        <p:txBody>
          <a:bodyPr wrap="square" rtlCol="0">
            <a:spAutoFit/>
          </a:bodyPr>
          <a:lstStyle/>
          <a:p>
            <a:pPr algn="r"/>
            <a:r>
              <a:rPr lang="de-DE" sz="1200" b="1" dirty="0" smtClean="0">
                <a:latin typeface="Calibri" pitchFamily="34" charset="0"/>
                <a:cs typeface="Calibri" pitchFamily="34" charset="0"/>
              </a:rPr>
              <a:t>140 Institutes</a:t>
            </a:r>
          </a:p>
        </p:txBody>
      </p:sp>
      <p:cxnSp>
        <p:nvCxnSpPr>
          <p:cNvPr id="12" name="Gerade Verbindung 11"/>
          <p:cNvCxnSpPr/>
          <p:nvPr/>
        </p:nvCxnSpPr>
        <p:spPr>
          <a:xfrm>
            <a:off x="2411760" y="1312400"/>
            <a:ext cx="0" cy="4799942"/>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1" name="Picture 4" descr="http://eticorporate.com/wp-content/uploads/2012/03/tro-choi-Team-Work.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18699" y="175068"/>
            <a:ext cx="1023684" cy="891240"/>
          </a:xfrm>
          <a:prstGeom prst="rect">
            <a:avLst/>
          </a:prstGeom>
          <a:noFill/>
          <a:extLst>
            <a:ext uri="{909E8E84-426E-40DD-AFC4-6F175D3DCCD1}">
              <a14:hiddenFill xmlns:a14="http://schemas.microsoft.com/office/drawing/2010/main">
                <a:solidFill>
                  <a:srgbClr val="FFFFFF"/>
                </a:solidFill>
              </a14:hiddenFill>
            </a:ext>
          </a:extLst>
        </p:spPr>
      </p:pic>
      <p:sp>
        <p:nvSpPr>
          <p:cNvPr id="13" name="Titel 1"/>
          <p:cNvSpPr>
            <a:spLocks noGrp="1"/>
          </p:cNvSpPr>
          <p:nvPr>
            <p:ph type="title"/>
          </p:nvPr>
        </p:nvSpPr>
        <p:spPr>
          <a:xfrm>
            <a:off x="1142382" y="333375"/>
            <a:ext cx="7246041" cy="561975"/>
          </a:xfrm>
        </p:spPr>
        <p:txBody>
          <a:bodyPr/>
          <a:lstStyle/>
          <a:p>
            <a:r>
              <a:rPr lang="de-DE" sz="2000" dirty="0">
                <a:solidFill>
                  <a:srgbClr val="FFC000"/>
                </a:solidFill>
                <a:latin typeface="Calibri" pitchFamily="34" charset="0"/>
              </a:rPr>
              <a:t>Smart </a:t>
            </a:r>
            <a:r>
              <a:rPr lang="de-DE" sz="2000" dirty="0" smtClean="0">
                <a:solidFill>
                  <a:srgbClr val="FFC000"/>
                </a:solidFill>
                <a:latin typeface="Calibri" pitchFamily="34" charset="0"/>
              </a:rPr>
              <a:t>Rollout </a:t>
            </a:r>
            <a:r>
              <a:rPr lang="de-DE" sz="2000" dirty="0">
                <a:solidFill>
                  <a:srgbClr val="FFC000"/>
                </a:solidFill>
                <a:latin typeface="Calibri" pitchFamily="34" charset="0"/>
              </a:rPr>
              <a:t>- FRONT END</a:t>
            </a:r>
            <a:r>
              <a:rPr lang="de-DE" sz="2000" dirty="0" smtClean="0">
                <a:latin typeface="Calibri" pitchFamily="34" charset="0"/>
              </a:rPr>
              <a:t/>
            </a:r>
            <a:br>
              <a:rPr lang="de-DE" sz="2000" dirty="0" smtClean="0">
                <a:latin typeface="Calibri" pitchFamily="34" charset="0"/>
              </a:rPr>
            </a:br>
            <a:r>
              <a:rPr lang="de-DE" sz="2000" dirty="0" smtClean="0">
                <a:latin typeface="Calibri" pitchFamily="34" charset="0"/>
              </a:rPr>
              <a:t>Rollout </a:t>
            </a:r>
            <a:r>
              <a:rPr lang="de-DE" sz="2000" dirty="0" err="1" smtClean="0">
                <a:latin typeface="Calibri" pitchFamily="34" charset="0"/>
              </a:rPr>
              <a:t>Step</a:t>
            </a:r>
            <a:r>
              <a:rPr lang="de-DE" sz="2000" dirty="0" smtClean="0">
                <a:latin typeface="Calibri" pitchFamily="34" charset="0"/>
              </a:rPr>
              <a:t> </a:t>
            </a:r>
            <a:r>
              <a:rPr lang="de-DE" sz="2000" dirty="0" err="1" smtClean="0">
                <a:latin typeface="Calibri" pitchFamily="34" charset="0"/>
              </a:rPr>
              <a:t>by</a:t>
            </a:r>
            <a:r>
              <a:rPr lang="de-DE" sz="2000" dirty="0" smtClean="0">
                <a:latin typeface="Calibri" pitchFamily="34" charset="0"/>
              </a:rPr>
              <a:t> </a:t>
            </a:r>
            <a:r>
              <a:rPr lang="de-DE" sz="2000" dirty="0" err="1" smtClean="0">
                <a:latin typeface="Calibri" pitchFamily="34" charset="0"/>
              </a:rPr>
              <a:t>Step</a:t>
            </a:r>
            <a:r>
              <a:rPr lang="de-DE" sz="2000" dirty="0" smtClean="0">
                <a:latin typeface="Calibri" pitchFamily="34" charset="0"/>
              </a:rPr>
              <a:t> </a:t>
            </a:r>
            <a:r>
              <a:rPr lang="de-DE" sz="2000" dirty="0" err="1" smtClean="0">
                <a:latin typeface="Calibri" pitchFamily="34" charset="0"/>
              </a:rPr>
              <a:t>cooperating</a:t>
            </a:r>
            <a:r>
              <a:rPr lang="de-DE" sz="2000" dirty="0" smtClean="0">
                <a:latin typeface="Calibri" pitchFamily="34" charset="0"/>
              </a:rPr>
              <a:t> </a:t>
            </a:r>
            <a:r>
              <a:rPr lang="de-DE" sz="2000" dirty="0" err="1" smtClean="0">
                <a:latin typeface="Calibri" pitchFamily="34" charset="0"/>
              </a:rPr>
              <a:t>with</a:t>
            </a:r>
            <a:r>
              <a:rPr lang="de-DE" sz="2000" dirty="0" smtClean="0">
                <a:latin typeface="Calibri" pitchFamily="34" charset="0"/>
              </a:rPr>
              <a:t> </a:t>
            </a:r>
            <a:r>
              <a:rPr lang="de-DE" sz="2000" dirty="0" err="1" smtClean="0">
                <a:latin typeface="Calibri" pitchFamily="34" charset="0"/>
              </a:rPr>
              <a:t>Pilots</a:t>
            </a:r>
            <a:r>
              <a:rPr lang="de-DE" sz="2000" dirty="0" smtClean="0">
                <a:latin typeface="Calibri" pitchFamily="34" charset="0"/>
              </a:rPr>
              <a:t> </a:t>
            </a:r>
            <a:r>
              <a:rPr lang="de-DE" sz="2000" dirty="0" err="1" smtClean="0">
                <a:latin typeface="Calibri" pitchFamily="34" charset="0"/>
              </a:rPr>
              <a:t>and</a:t>
            </a:r>
            <a:r>
              <a:rPr lang="de-DE" sz="2000" dirty="0" smtClean="0">
                <a:latin typeface="Calibri" pitchFamily="34" charset="0"/>
              </a:rPr>
              <a:t> Promotors</a:t>
            </a:r>
            <a:endParaRPr lang="de-DE" sz="2000" dirty="0">
              <a:latin typeface="Calibri" pitchFamily="34" charset="0"/>
            </a:endParaRPr>
          </a:p>
        </p:txBody>
      </p:sp>
    </p:spTree>
    <p:extLst>
      <p:ext uri="{BB962C8B-B14F-4D97-AF65-F5344CB8AC3E}">
        <p14:creationId xmlns:p14="http://schemas.microsoft.com/office/powerpoint/2010/main" val="10799470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htwinkliges Dreieck 13"/>
          <p:cNvSpPr/>
          <p:nvPr/>
        </p:nvSpPr>
        <p:spPr>
          <a:xfrm>
            <a:off x="395537" y="1052736"/>
            <a:ext cx="8280920" cy="3086356"/>
          </a:xfrm>
          <a:custGeom>
            <a:avLst/>
            <a:gdLst>
              <a:gd name="connsiteX0" fmla="*/ 0 w 5184576"/>
              <a:gd name="connsiteY0" fmla="*/ 2088232 h 2088232"/>
              <a:gd name="connsiteX1" fmla="*/ 0 w 5184576"/>
              <a:gd name="connsiteY1" fmla="*/ 0 h 2088232"/>
              <a:gd name="connsiteX2" fmla="*/ 5184576 w 5184576"/>
              <a:gd name="connsiteY2" fmla="*/ 2088232 h 2088232"/>
              <a:gd name="connsiteX3" fmla="*/ 0 w 5184576"/>
              <a:gd name="connsiteY3" fmla="*/ 2088232 h 2088232"/>
              <a:gd name="connsiteX0" fmla="*/ 0 w 5184576"/>
              <a:gd name="connsiteY0" fmla="*/ 1870517 h 1870517"/>
              <a:gd name="connsiteX1" fmla="*/ 5159828 w 5184576"/>
              <a:gd name="connsiteY1" fmla="*/ 0 h 1870517"/>
              <a:gd name="connsiteX2" fmla="*/ 5184576 w 5184576"/>
              <a:gd name="connsiteY2" fmla="*/ 1870517 h 1870517"/>
              <a:gd name="connsiteX3" fmla="*/ 0 w 5184576"/>
              <a:gd name="connsiteY3" fmla="*/ 1870517 h 1870517"/>
              <a:gd name="connsiteX0" fmla="*/ 0 w 8047519"/>
              <a:gd name="connsiteY0" fmla="*/ 1881402 h 1881402"/>
              <a:gd name="connsiteX1" fmla="*/ 8022771 w 8047519"/>
              <a:gd name="connsiteY1" fmla="*/ 0 h 1881402"/>
              <a:gd name="connsiteX2" fmla="*/ 8047519 w 8047519"/>
              <a:gd name="connsiteY2" fmla="*/ 1870517 h 1881402"/>
              <a:gd name="connsiteX3" fmla="*/ 0 w 8047519"/>
              <a:gd name="connsiteY3" fmla="*/ 1881402 h 1881402"/>
            </a:gdLst>
            <a:ahLst/>
            <a:cxnLst>
              <a:cxn ang="0">
                <a:pos x="connsiteX0" y="connsiteY0"/>
              </a:cxn>
              <a:cxn ang="0">
                <a:pos x="connsiteX1" y="connsiteY1"/>
              </a:cxn>
              <a:cxn ang="0">
                <a:pos x="connsiteX2" y="connsiteY2"/>
              </a:cxn>
              <a:cxn ang="0">
                <a:pos x="connsiteX3" y="connsiteY3"/>
              </a:cxn>
            </a:cxnLst>
            <a:rect l="l" t="t" r="r" b="b"/>
            <a:pathLst>
              <a:path w="8047519" h="1881402">
                <a:moveTo>
                  <a:pt x="0" y="1881402"/>
                </a:moveTo>
                <a:lnTo>
                  <a:pt x="8022771" y="0"/>
                </a:lnTo>
                <a:lnTo>
                  <a:pt x="8047519" y="1870517"/>
                </a:lnTo>
                <a:lnTo>
                  <a:pt x="0" y="1881402"/>
                </a:lnTo>
                <a:close/>
              </a:path>
            </a:pathLst>
          </a:custGeom>
          <a:solidFill>
            <a:schemeClr val="accent2">
              <a:lumMod val="60000"/>
              <a:lumOff val="4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Textfeld 14"/>
          <p:cNvSpPr txBox="1"/>
          <p:nvPr/>
        </p:nvSpPr>
        <p:spPr>
          <a:xfrm>
            <a:off x="3851920" y="3573016"/>
            <a:ext cx="4680519" cy="369332"/>
          </a:xfrm>
          <a:prstGeom prst="rect">
            <a:avLst/>
          </a:prstGeom>
          <a:noFill/>
        </p:spPr>
        <p:txBody>
          <a:bodyPr wrap="square" rtlCol="0">
            <a:spAutoFit/>
          </a:bodyPr>
          <a:lstStyle/>
          <a:p>
            <a:r>
              <a:rPr lang="de-DE" b="1" spc="600" dirty="0" err="1" smtClean="0">
                <a:solidFill>
                  <a:schemeClr val="bg1"/>
                </a:solidFill>
                <a:latin typeface="Calibri" pitchFamily="34" charset="0"/>
                <a:cs typeface="Calibri" pitchFamily="34" charset="0"/>
              </a:rPr>
              <a:t>Amount</a:t>
            </a:r>
            <a:r>
              <a:rPr lang="de-DE" b="1" spc="600" dirty="0" smtClean="0">
                <a:solidFill>
                  <a:schemeClr val="bg1"/>
                </a:solidFill>
                <a:latin typeface="Calibri" pitchFamily="34" charset="0"/>
                <a:cs typeface="Calibri" pitchFamily="34" charset="0"/>
              </a:rPr>
              <a:t> </a:t>
            </a:r>
            <a:r>
              <a:rPr lang="de-DE" b="1" spc="600" dirty="0" err="1" smtClean="0">
                <a:solidFill>
                  <a:schemeClr val="bg1"/>
                </a:solidFill>
                <a:latin typeface="Calibri" pitchFamily="34" charset="0"/>
                <a:cs typeface="Calibri" pitchFamily="34" charset="0"/>
              </a:rPr>
              <a:t>of</a:t>
            </a:r>
            <a:r>
              <a:rPr lang="de-DE" b="1" spc="600" dirty="0">
                <a:solidFill>
                  <a:schemeClr val="bg1"/>
                </a:solidFill>
                <a:latin typeface="Calibri" pitchFamily="34" charset="0"/>
                <a:cs typeface="Calibri" pitchFamily="34" charset="0"/>
              </a:rPr>
              <a:t> </a:t>
            </a:r>
            <a:r>
              <a:rPr lang="de-DE" b="1" spc="600" dirty="0" smtClean="0">
                <a:solidFill>
                  <a:schemeClr val="bg1"/>
                </a:solidFill>
                <a:latin typeface="Calibri" pitchFamily="34" charset="0"/>
                <a:cs typeface="Calibri" pitchFamily="34" charset="0"/>
              </a:rPr>
              <a:t>BACK END </a:t>
            </a:r>
            <a:r>
              <a:rPr lang="de-DE" b="1" spc="600" dirty="0" smtClean="0">
                <a:solidFill>
                  <a:schemeClr val="bg1"/>
                </a:solidFill>
                <a:latin typeface="Calibri" pitchFamily="34" charset="0"/>
                <a:cs typeface="Calibri" pitchFamily="34" charset="0"/>
              </a:rPr>
              <a:t>Users</a:t>
            </a:r>
            <a:endParaRPr lang="de-DE" b="1" spc="600" dirty="0">
              <a:solidFill>
                <a:schemeClr val="bg1"/>
              </a:solidFill>
              <a:latin typeface="Calibri" pitchFamily="34" charset="0"/>
              <a:cs typeface="Calibri" pitchFamily="34" charset="0"/>
            </a:endParaRPr>
          </a:p>
        </p:txBody>
      </p:sp>
      <p:sp>
        <p:nvSpPr>
          <p:cNvPr id="22" name="Textfeld 21"/>
          <p:cNvSpPr txBox="1"/>
          <p:nvPr/>
        </p:nvSpPr>
        <p:spPr>
          <a:xfrm>
            <a:off x="3059832" y="1312400"/>
            <a:ext cx="1188131" cy="523220"/>
          </a:xfrm>
          <a:prstGeom prst="rect">
            <a:avLst/>
          </a:prstGeom>
          <a:noFill/>
        </p:spPr>
        <p:txBody>
          <a:bodyPr wrap="square" rtlCol="0">
            <a:spAutoFit/>
          </a:bodyPr>
          <a:lstStyle/>
          <a:p>
            <a:r>
              <a:rPr lang="de-DE" sz="1200" dirty="0" smtClean="0">
                <a:latin typeface="Calibri" pitchFamily="34" charset="0"/>
                <a:cs typeface="Calibri" pitchFamily="34" charset="0"/>
              </a:rPr>
              <a:t>in </a:t>
            </a:r>
            <a:endParaRPr lang="de-DE" sz="1200" dirty="0" smtClean="0">
              <a:latin typeface="Calibri" pitchFamily="34" charset="0"/>
              <a:cs typeface="Calibri" pitchFamily="34" charset="0"/>
            </a:endParaRPr>
          </a:p>
          <a:p>
            <a:r>
              <a:rPr lang="de-DE" sz="1600" b="1" dirty="0" smtClean="0">
                <a:latin typeface="Calibri" pitchFamily="34" charset="0"/>
                <a:cs typeface="Calibri" pitchFamily="34" charset="0"/>
              </a:rPr>
              <a:t>April 2013 </a:t>
            </a:r>
          </a:p>
        </p:txBody>
      </p:sp>
      <p:graphicFrame>
        <p:nvGraphicFramePr>
          <p:cNvPr id="3" name="Diagramm 2"/>
          <p:cNvGraphicFramePr/>
          <p:nvPr>
            <p:extLst>
              <p:ext uri="{D42A27DB-BD31-4B8C-83A1-F6EECF244321}">
                <p14:modId xmlns:p14="http://schemas.microsoft.com/office/powerpoint/2010/main" val="2149055770"/>
              </p:ext>
            </p:extLst>
          </p:nvPr>
        </p:nvGraphicFramePr>
        <p:xfrm>
          <a:off x="532126" y="3460745"/>
          <a:ext cx="8108706" cy="37039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7" name="Textfeld 16"/>
          <p:cNvSpPr txBox="1"/>
          <p:nvPr/>
        </p:nvSpPr>
        <p:spPr>
          <a:xfrm rot="20354078">
            <a:off x="7536100" y="1226151"/>
            <a:ext cx="1157316" cy="276999"/>
          </a:xfrm>
          <a:prstGeom prst="rect">
            <a:avLst/>
          </a:prstGeom>
          <a:noFill/>
        </p:spPr>
        <p:txBody>
          <a:bodyPr wrap="square" rtlCol="0">
            <a:spAutoFit/>
          </a:bodyPr>
          <a:lstStyle/>
          <a:p>
            <a:pPr algn="r"/>
            <a:r>
              <a:rPr lang="de-DE" sz="1200" b="1" dirty="0" smtClean="0">
                <a:latin typeface="Calibri" pitchFamily="34" charset="0"/>
                <a:cs typeface="Calibri" pitchFamily="34" charset="0"/>
              </a:rPr>
              <a:t>140 Institutes</a:t>
            </a:r>
          </a:p>
        </p:txBody>
      </p:sp>
      <p:cxnSp>
        <p:nvCxnSpPr>
          <p:cNvPr id="12" name="Gerade Verbindung 11"/>
          <p:cNvCxnSpPr/>
          <p:nvPr/>
        </p:nvCxnSpPr>
        <p:spPr>
          <a:xfrm>
            <a:off x="2990013" y="1312400"/>
            <a:ext cx="0" cy="4799942"/>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1" name="Picture 4" descr="http://eticorporate.com/wp-content/uploads/2012/03/tro-choi-Team-Work.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18699" y="175068"/>
            <a:ext cx="1023684" cy="891240"/>
          </a:xfrm>
          <a:prstGeom prst="rect">
            <a:avLst/>
          </a:prstGeom>
          <a:noFill/>
          <a:extLst>
            <a:ext uri="{909E8E84-426E-40DD-AFC4-6F175D3DCCD1}">
              <a14:hiddenFill xmlns:a14="http://schemas.microsoft.com/office/drawing/2010/main">
                <a:solidFill>
                  <a:srgbClr val="FFFFFF"/>
                </a:solidFill>
              </a14:hiddenFill>
            </a:ext>
          </a:extLst>
        </p:spPr>
      </p:pic>
      <p:sp>
        <p:nvSpPr>
          <p:cNvPr id="13" name="Titel 1"/>
          <p:cNvSpPr>
            <a:spLocks noGrp="1"/>
          </p:cNvSpPr>
          <p:nvPr>
            <p:ph type="title"/>
          </p:nvPr>
        </p:nvSpPr>
        <p:spPr>
          <a:xfrm>
            <a:off x="1142382" y="333375"/>
            <a:ext cx="7246041" cy="561975"/>
          </a:xfrm>
        </p:spPr>
        <p:txBody>
          <a:bodyPr/>
          <a:lstStyle/>
          <a:p>
            <a:r>
              <a:rPr lang="de-DE" sz="2000" dirty="0">
                <a:solidFill>
                  <a:srgbClr val="FFC000"/>
                </a:solidFill>
                <a:latin typeface="Calibri" pitchFamily="34" charset="0"/>
              </a:rPr>
              <a:t>Smart Rollout </a:t>
            </a:r>
            <a:r>
              <a:rPr lang="de-DE" sz="2000" dirty="0" smtClean="0">
                <a:solidFill>
                  <a:srgbClr val="FFC000"/>
                </a:solidFill>
                <a:latin typeface="Calibri" pitchFamily="34" charset="0"/>
              </a:rPr>
              <a:t>– BACK END</a:t>
            </a:r>
            <a:r>
              <a:rPr lang="de-DE" sz="2000" dirty="0">
                <a:latin typeface="Calibri" pitchFamily="34" charset="0"/>
              </a:rPr>
              <a:t/>
            </a:r>
            <a:br>
              <a:rPr lang="de-DE" sz="2000" dirty="0">
                <a:latin typeface="Calibri" pitchFamily="34" charset="0"/>
              </a:rPr>
            </a:br>
            <a:r>
              <a:rPr lang="de-DE" sz="1800" dirty="0" err="1" smtClean="0">
                <a:latin typeface="Calibri" pitchFamily="34" charset="0"/>
              </a:rPr>
              <a:t>Complete</a:t>
            </a:r>
            <a:r>
              <a:rPr lang="de-DE" sz="1800" dirty="0" smtClean="0">
                <a:latin typeface="Calibri" pitchFamily="34" charset="0"/>
              </a:rPr>
              <a:t> Rollout in Backend </a:t>
            </a:r>
            <a:r>
              <a:rPr lang="de-DE" sz="1800" dirty="0" err="1" smtClean="0">
                <a:latin typeface="Calibri" pitchFamily="34" charset="0"/>
              </a:rPr>
              <a:t>independent</a:t>
            </a:r>
            <a:r>
              <a:rPr lang="de-DE" sz="1800" dirty="0" smtClean="0">
                <a:latin typeface="Calibri" pitchFamily="34" charset="0"/>
              </a:rPr>
              <a:t> </a:t>
            </a:r>
            <a:r>
              <a:rPr lang="de-DE" sz="1800" dirty="0" err="1" smtClean="0">
                <a:latin typeface="Calibri" pitchFamily="34" charset="0"/>
              </a:rPr>
              <a:t>from</a:t>
            </a:r>
            <a:r>
              <a:rPr lang="de-DE" sz="1800" dirty="0" smtClean="0">
                <a:latin typeface="Calibri" pitchFamily="34" charset="0"/>
              </a:rPr>
              <a:t> Frontend </a:t>
            </a:r>
            <a:r>
              <a:rPr lang="de-DE" sz="1800" dirty="0" err="1" smtClean="0">
                <a:latin typeface="Calibri" pitchFamily="34" charset="0"/>
              </a:rPr>
              <a:t>Usage</a:t>
            </a:r>
            <a:endParaRPr lang="de-DE" sz="1800" dirty="0">
              <a:latin typeface="Calibri" pitchFamily="34" charset="0"/>
            </a:endParaRPr>
          </a:p>
        </p:txBody>
      </p:sp>
    </p:spTree>
    <p:extLst>
      <p:ext uri="{BB962C8B-B14F-4D97-AF65-F5344CB8AC3E}">
        <p14:creationId xmlns:p14="http://schemas.microsoft.com/office/powerpoint/2010/main" val="1583242685"/>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19672" y="1268760"/>
            <a:ext cx="5527518" cy="4580623"/>
          </a:xfrm>
          <a:prstGeom prst="rect">
            <a:avLst/>
          </a:prstGeom>
        </p:spPr>
      </p:pic>
      <p:sp>
        <p:nvSpPr>
          <p:cNvPr id="4" name="Freihandform 3"/>
          <p:cNvSpPr/>
          <p:nvPr/>
        </p:nvSpPr>
        <p:spPr>
          <a:xfrm>
            <a:off x="1547665" y="3140968"/>
            <a:ext cx="2448272" cy="1575048"/>
          </a:xfrm>
          <a:custGeom>
            <a:avLst/>
            <a:gdLst>
              <a:gd name="connsiteX0" fmla="*/ 2480082 w 2737257"/>
              <a:gd name="connsiteY0" fmla="*/ 238125 h 1800225"/>
              <a:gd name="connsiteX1" fmla="*/ 2480082 w 2737257"/>
              <a:gd name="connsiteY1" fmla="*/ 238125 h 1800225"/>
              <a:gd name="connsiteX2" fmla="*/ 2394357 w 2737257"/>
              <a:gd name="connsiteY2" fmla="*/ 171450 h 1800225"/>
              <a:gd name="connsiteX3" fmla="*/ 2356257 w 2737257"/>
              <a:gd name="connsiteY3" fmla="*/ 161925 h 1800225"/>
              <a:gd name="connsiteX4" fmla="*/ 2270532 w 2737257"/>
              <a:gd name="connsiteY4" fmla="*/ 133350 h 1800225"/>
              <a:gd name="connsiteX5" fmla="*/ 2232432 w 2737257"/>
              <a:gd name="connsiteY5" fmla="*/ 123825 h 1800225"/>
              <a:gd name="connsiteX6" fmla="*/ 2175282 w 2737257"/>
              <a:gd name="connsiteY6" fmla="*/ 104775 h 1800225"/>
              <a:gd name="connsiteX7" fmla="*/ 2032407 w 2737257"/>
              <a:gd name="connsiteY7" fmla="*/ 76200 h 1800225"/>
              <a:gd name="connsiteX8" fmla="*/ 1937157 w 2737257"/>
              <a:gd name="connsiteY8" fmla="*/ 57150 h 1800225"/>
              <a:gd name="connsiteX9" fmla="*/ 1832382 w 2737257"/>
              <a:gd name="connsiteY9" fmla="*/ 47625 h 1800225"/>
              <a:gd name="connsiteX10" fmla="*/ 1784757 w 2737257"/>
              <a:gd name="connsiteY10" fmla="*/ 38100 h 1800225"/>
              <a:gd name="connsiteX11" fmla="*/ 1546632 w 2737257"/>
              <a:gd name="connsiteY11" fmla="*/ 19050 h 1800225"/>
              <a:gd name="connsiteX12" fmla="*/ 1270407 w 2737257"/>
              <a:gd name="connsiteY12" fmla="*/ 0 h 1800225"/>
              <a:gd name="connsiteX13" fmla="*/ 660807 w 2737257"/>
              <a:gd name="connsiteY13" fmla="*/ 9525 h 1800225"/>
              <a:gd name="connsiteX14" fmla="*/ 584607 w 2737257"/>
              <a:gd name="connsiteY14" fmla="*/ 28575 h 1800225"/>
              <a:gd name="connsiteX15" fmla="*/ 527457 w 2737257"/>
              <a:gd name="connsiteY15" fmla="*/ 47625 h 1800225"/>
              <a:gd name="connsiteX16" fmla="*/ 498882 w 2737257"/>
              <a:gd name="connsiteY16" fmla="*/ 57150 h 1800225"/>
              <a:gd name="connsiteX17" fmla="*/ 460782 w 2737257"/>
              <a:gd name="connsiteY17" fmla="*/ 66675 h 1800225"/>
              <a:gd name="connsiteX18" fmla="*/ 384582 w 2737257"/>
              <a:gd name="connsiteY18" fmla="*/ 114300 h 1800225"/>
              <a:gd name="connsiteX19" fmla="*/ 356007 w 2737257"/>
              <a:gd name="connsiteY19" fmla="*/ 133350 h 1800225"/>
              <a:gd name="connsiteX20" fmla="*/ 327432 w 2737257"/>
              <a:gd name="connsiteY20" fmla="*/ 142875 h 1800225"/>
              <a:gd name="connsiteX21" fmla="*/ 270282 w 2737257"/>
              <a:gd name="connsiteY21" fmla="*/ 180975 h 1800225"/>
              <a:gd name="connsiteX22" fmla="*/ 241707 w 2737257"/>
              <a:gd name="connsiteY22" fmla="*/ 200025 h 1800225"/>
              <a:gd name="connsiteX23" fmla="*/ 184557 w 2737257"/>
              <a:gd name="connsiteY23" fmla="*/ 257175 h 1800225"/>
              <a:gd name="connsiteX24" fmla="*/ 108357 w 2737257"/>
              <a:gd name="connsiteY24" fmla="*/ 342900 h 1800225"/>
              <a:gd name="connsiteX25" fmla="*/ 98832 w 2737257"/>
              <a:gd name="connsiteY25" fmla="*/ 371475 h 1800225"/>
              <a:gd name="connsiteX26" fmla="*/ 60732 w 2737257"/>
              <a:gd name="connsiteY26" fmla="*/ 428625 h 1800225"/>
              <a:gd name="connsiteX27" fmla="*/ 41682 w 2737257"/>
              <a:gd name="connsiteY27" fmla="*/ 485775 h 1800225"/>
              <a:gd name="connsiteX28" fmla="*/ 13107 w 2737257"/>
              <a:gd name="connsiteY28" fmla="*/ 542925 h 1800225"/>
              <a:gd name="connsiteX29" fmla="*/ 13107 w 2737257"/>
              <a:gd name="connsiteY29" fmla="*/ 914400 h 1800225"/>
              <a:gd name="connsiteX30" fmla="*/ 32157 w 2737257"/>
              <a:gd name="connsiteY30" fmla="*/ 971550 h 1800225"/>
              <a:gd name="connsiteX31" fmla="*/ 60732 w 2737257"/>
              <a:gd name="connsiteY31" fmla="*/ 1038225 h 1800225"/>
              <a:gd name="connsiteX32" fmla="*/ 89307 w 2737257"/>
              <a:gd name="connsiteY32" fmla="*/ 1104900 h 1800225"/>
              <a:gd name="connsiteX33" fmla="*/ 117882 w 2737257"/>
              <a:gd name="connsiteY33" fmla="*/ 1171575 h 1800225"/>
              <a:gd name="connsiteX34" fmla="*/ 127407 w 2737257"/>
              <a:gd name="connsiteY34" fmla="*/ 1200150 h 1800225"/>
              <a:gd name="connsiteX35" fmla="*/ 146457 w 2737257"/>
              <a:gd name="connsiteY35" fmla="*/ 1228725 h 1800225"/>
              <a:gd name="connsiteX36" fmla="*/ 155982 w 2737257"/>
              <a:gd name="connsiteY36" fmla="*/ 1257300 h 1800225"/>
              <a:gd name="connsiteX37" fmla="*/ 213132 w 2737257"/>
              <a:gd name="connsiteY37" fmla="*/ 1333500 h 1800225"/>
              <a:gd name="connsiteX38" fmla="*/ 241707 w 2737257"/>
              <a:gd name="connsiteY38" fmla="*/ 1371600 h 1800225"/>
              <a:gd name="connsiteX39" fmla="*/ 270282 w 2737257"/>
              <a:gd name="connsiteY39" fmla="*/ 1400175 h 1800225"/>
              <a:gd name="connsiteX40" fmla="*/ 384582 w 2737257"/>
              <a:gd name="connsiteY40" fmla="*/ 1524000 h 1800225"/>
              <a:gd name="connsiteX41" fmla="*/ 432207 w 2737257"/>
              <a:gd name="connsiteY41" fmla="*/ 1552575 h 1800225"/>
              <a:gd name="connsiteX42" fmla="*/ 470307 w 2737257"/>
              <a:gd name="connsiteY42" fmla="*/ 1581150 h 1800225"/>
              <a:gd name="connsiteX43" fmla="*/ 517932 w 2737257"/>
              <a:gd name="connsiteY43" fmla="*/ 1590675 h 1800225"/>
              <a:gd name="connsiteX44" fmla="*/ 575082 w 2737257"/>
              <a:gd name="connsiteY44" fmla="*/ 1619250 h 1800225"/>
              <a:gd name="connsiteX45" fmla="*/ 613182 w 2737257"/>
              <a:gd name="connsiteY45" fmla="*/ 1638300 h 1800225"/>
              <a:gd name="connsiteX46" fmla="*/ 670332 w 2737257"/>
              <a:gd name="connsiteY46" fmla="*/ 1657350 h 1800225"/>
              <a:gd name="connsiteX47" fmla="*/ 708432 w 2737257"/>
              <a:gd name="connsiteY47" fmla="*/ 1676400 h 1800225"/>
              <a:gd name="connsiteX48" fmla="*/ 794157 w 2737257"/>
              <a:gd name="connsiteY48" fmla="*/ 1695450 h 1800225"/>
              <a:gd name="connsiteX49" fmla="*/ 832257 w 2737257"/>
              <a:gd name="connsiteY49" fmla="*/ 1704975 h 1800225"/>
              <a:gd name="connsiteX50" fmla="*/ 860832 w 2737257"/>
              <a:gd name="connsiteY50" fmla="*/ 1714500 h 1800225"/>
              <a:gd name="connsiteX51" fmla="*/ 1041807 w 2737257"/>
              <a:gd name="connsiteY51" fmla="*/ 1733550 h 1800225"/>
              <a:gd name="connsiteX52" fmla="*/ 1146582 w 2737257"/>
              <a:gd name="connsiteY52" fmla="*/ 1762125 h 1800225"/>
              <a:gd name="connsiteX53" fmla="*/ 1184682 w 2737257"/>
              <a:gd name="connsiteY53" fmla="*/ 1771650 h 1800225"/>
              <a:gd name="connsiteX54" fmla="*/ 1213257 w 2737257"/>
              <a:gd name="connsiteY54" fmla="*/ 1781175 h 1800225"/>
              <a:gd name="connsiteX55" fmla="*/ 1279932 w 2737257"/>
              <a:gd name="connsiteY55" fmla="*/ 1800225 h 1800225"/>
              <a:gd name="connsiteX56" fmla="*/ 2146707 w 2737257"/>
              <a:gd name="connsiteY56" fmla="*/ 1790700 h 1800225"/>
              <a:gd name="connsiteX57" fmla="*/ 2308632 w 2737257"/>
              <a:gd name="connsiteY57" fmla="*/ 1771650 h 1800225"/>
              <a:gd name="connsiteX58" fmla="*/ 2413407 w 2737257"/>
              <a:gd name="connsiteY58" fmla="*/ 1724025 h 1800225"/>
              <a:gd name="connsiteX59" fmla="*/ 2489607 w 2737257"/>
              <a:gd name="connsiteY59" fmla="*/ 1685925 h 1800225"/>
              <a:gd name="connsiteX60" fmla="*/ 2556282 w 2737257"/>
              <a:gd name="connsiteY60" fmla="*/ 1600200 h 1800225"/>
              <a:gd name="connsiteX61" fmla="*/ 2575332 w 2737257"/>
              <a:gd name="connsiteY61" fmla="*/ 1571625 h 1800225"/>
              <a:gd name="connsiteX62" fmla="*/ 2603907 w 2737257"/>
              <a:gd name="connsiteY62" fmla="*/ 1552575 h 1800225"/>
              <a:gd name="connsiteX63" fmla="*/ 2613432 w 2737257"/>
              <a:gd name="connsiteY63" fmla="*/ 1514475 h 1800225"/>
              <a:gd name="connsiteX64" fmla="*/ 2670582 w 2737257"/>
              <a:gd name="connsiteY64" fmla="*/ 1466850 h 1800225"/>
              <a:gd name="connsiteX65" fmla="*/ 2708682 w 2737257"/>
              <a:gd name="connsiteY65" fmla="*/ 1409700 h 1800225"/>
              <a:gd name="connsiteX66" fmla="*/ 2727732 w 2737257"/>
              <a:gd name="connsiteY66" fmla="*/ 1323975 h 1800225"/>
              <a:gd name="connsiteX67" fmla="*/ 2737257 w 2737257"/>
              <a:gd name="connsiteY67" fmla="*/ 1295400 h 1800225"/>
              <a:gd name="connsiteX68" fmla="*/ 2727732 w 2737257"/>
              <a:gd name="connsiteY68" fmla="*/ 1123950 h 1800225"/>
              <a:gd name="connsiteX69" fmla="*/ 2718207 w 2737257"/>
              <a:gd name="connsiteY69" fmla="*/ 933450 h 1800225"/>
              <a:gd name="connsiteX70" fmla="*/ 2689632 w 2737257"/>
              <a:gd name="connsiteY70" fmla="*/ 771525 h 1800225"/>
              <a:gd name="connsiteX71" fmla="*/ 2680107 w 2737257"/>
              <a:gd name="connsiteY71" fmla="*/ 704850 h 1800225"/>
              <a:gd name="connsiteX72" fmla="*/ 2651532 w 2737257"/>
              <a:gd name="connsiteY72" fmla="*/ 504825 h 1800225"/>
              <a:gd name="connsiteX73" fmla="*/ 2622957 w 2737257"/>
              <a:gd name="connsiteY73" fmla="*/ 438150 h 1800225"/>
              <a:gd name="connsiteX74" fmla="*/ 2613432 w 2737257"/>
              <a:gd name="connsiteY74" fmla="*/ 409575 h 1800225"/>
              <a:gd name="connsiteX75" fmla="*/ 2575332 w 2737257"/>
              <a:gd name="connsiteY75" fmla="*/ 352425 h 1800225"/>
              <a:gd name="connsiteX76" fmla="*/ 2546757 w 2737257"/>
              <a:gd name="connsiteY76" fmla="*/ 295275 h 1800225"/>
              <a:gd name="connsiteX77" fmla="*/ 2537232 w 2737257"/>
              <a:gd name="connsiteY77" fmla="*/ 266700 h 1800225"/>
              <a:gd name="connsiteX78" fmla="*/ 2480082 w 2737257"/>
              <a:gd name="connsiteY78" fmla="*/ 238125 h 1800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2737257" h="1800225">
                <a:moveTo>
                  <a:pt x="2480082" y="238125"/>
                </a:moveTo>
                <a:lnTo>
                  <a:pt x="2480082" y="238125"/>
                </a:lnTo>
                <a:cubicBezTo>
                  <a:pt x="2451507" y="215900"/>
                  <a:pt x="2425188" y="190423"/>
                  <a:pt x="2394357" y="171450"/>
                </a:cubicBezTo>
                <a:cubicBezTo>
                  <a:pt x="2383208" y="164589"/>
                  <a:pt x="2368769" y="165775"/>
                  <a:pt x="2356257" y="161925"/>
                </a:cubicBezTo>
                <a:cubicBezTo>
                  <a:pt x="2327468" y="153067"/>
                  <a:pt x="2299753" y="140655"/>
                  <a:pt x="2270532" y="133350"/>
                </a:cubicBezTo>
                <a:cubicBezTo>
                  <a:pt x="2257832" y="130175"/>
                  <a:pt x="2244971" y="127587"/>
                  <a:pt x="2232432" y="123825"/>
                </a:cubicBezTo>
                <a:cubicBezTo>
                  <a:pt x="2213198" y="118055"/>
                  <a:pt x="2194816" y="109426"/>
                  <a:pt x="2175282" y="104775"/>
                </a:cubicBezTo>
                <a:cubicBezTo>
                  <a:pt x="2128035" y="93526"/>
                  <a:pt x="2079525" y="87980"/>
                  <a:pt x="2032407" y="76200"/>
                </a:cubicBezTo>
                <a:cubicBezTo>
                  <a:pt x="1993160" y="66388"/>
                  <a:pt x="1981271" y="62340"/>
                  <a:pt x="1937157" y="57150"/>
                </a:cubicBezTo>
                <a:cubicBezTo>
                  <a:pt x="1902328" y="53052"/>
                  <a:pt x="1867307" y="50800"/>
                  <a:pt x="1832382" y="47625"/>
                </a:cubicBezTo>
                <a:cubicBezTo>
                  <a:pt x="1816507" y="44450"/>
                  <a:pt x="1800866" y="39711"/>
                  <a:pt x="1784757" y="38100"/>
                </a:cubicBezTo>
                <a:cubicBezTo>
                  <a:pt x="1705524" y="30177"/>
                  <a:pt x="1546632" y="19050"/>
                  <a:pt x="1546632" y="19050"/>
                </a:cubicBezTo>
                <a:cubicBezTo>
                  <a:pt x="1433813" y="247"/>
                  <a:pt x="1446593" y="0"/>
                  <a:pt x="1270407" y="0"/>
                </a:cubicBezTo>
                <a:cubicBezTo>
                  <a:pt x="1067182" y="0"/>
                  <a:pt x="864007" y="6350"/>
                  <a:pt x="660807" y="9525"/>
                </a:cubicBezTo>
                <a:cubicBezTo>
                  <a:pt x="574104" y="38426"/>
                  <a:pt x="711042" y="-5907"/>
                  <a:pt x="584607" y="28575"/>
                </a:cubicBezTo>
                <a:cubicBezTo>
                  <a:pt x="565234" y="33859"/>
                  <a:pt x="546507" y="41275"/>
                  <a:pt x="527457" y="47625"/>
                </a:cubicBezTo>
                <a:cubicBezTo>
                  <a:pt x="517932" y="50800"/>
                  <a:pt x="508622" y="54715"/>
                  <a:pt x="498882" y="57150"/>
                </a:cubicBezTo>
                <a:lnTo>
                  <a:pt x="460782" y="66675"/>
                </a:lnTo>
                <a:cubicBezTo>
                  <a:pt x="387934" y="121311"/>
                  <a:pt x="457801" y="72461"/>
                  <a:pt x="384582" y="114300"/>
                </a:cubicBezTo>
                <a:cubicBezTo>
                  <a:pt x="374643" y="119980"/>
                  <a:pt x="366246" y="128230"/>
                  <a:pt x="356007" y="133350"/>
                </a:cubicBezTo>
                <a:cubicBezTo>
                  <a:pt x="347027" y="137840"/>
                  <a:pt x="336209" y="137999"/>
                  <a:pt x="327432" y="142875"/>
                </a:cubicBezTo>
                <a:cubicBezTo>
                  <a:pt x="307418" y="153994"/>
                  <a:pt x="289332" y="168275"/>
                  <a:pt x="270282" y="180975"/>
                </a:cubicBezTo>
                <a:lnTo>
                  <a:pt x="241707" y="200025"/>
                </a:lnTo>
                <a:cubicBezTo>
                  <a:pt x="179773" y="292926"/>
                  <a:pt x="279073" y="150844"/>
                  <a:pt x="184557" y="257175"/>
                </a:cubicBezTo>
                <a:cubicBezTo>
                  <a:pt x="90745" y="362713"/>
                  <a:pt x="197297" y="276195"/>
                  <a:pt x="108357" y="342900"/>
                </a:cubicBezTo>
                <a:cubicBezTo>
                  <a:pt x="105182" y="352425"/>
                  <a:pt x="103708" y="362698"/>
                  <a:pt x="98832" y="371475"/>
                </a:cubicBezTo>
                <a:cubicBezTo>
                  <a:pt x="87713" y="391489"/>
                  <a:pt x="67972" y="406905"/>
                  <a:pt x="60732" y="428625"/>
                </a:cubicBezTo>
                <a:cubicBezTo>
                  <a:pt x="54382" y="447675"/>
                  <a:pt x="52821" y="469067"/>
                  <a:pt x="41682" y="485775"/>
                </a:cubicBezTo>
                <a:cubicBezTo>
                  <a:pt x="17063" y="522704"/>
                  <a:pt x="26252" y="503490"/>
                  <a:pt x="13107" y="542925"/>
                </a:cubicBezTo>
                <a:cubicBezTo>
                  <a:pt x="-2641" y="700409"/>
                  <a:pt x="-6017" y="691283"/>
                  <a:pt x="13107" y="914400"/>
                </a:cubicBezTo>
                <a:cubicBezTo>
                  <a:pt x="14822" y="934407"/>
                  <a:pt x="25807" y="952500"/>
                  <a:pt x="32157" y="971550"/>
                </a:cubicBezTo>
                <a:cubicBezTo>
                  <a:pt x="79463" y="1113468"/>
                  <a:pt x="-9888" y="849904"/>
                  <a:pt x="60732" y="1038225"/>
                </a:cubicBezTo>
                <a:cubicBezTo>
                  <a:pt x="87092" y="1108519"/>
                  <a:pt x="50701" y="1046992"/>
                  <a:pt x="89307" y="1104900"/>
                </a:cubicBezTo>
                <a:cubicBezTo>
                  <a:pt x="109131" y="1184194"/>
                  <a:pt x="84993" y="1105796"/>
                  <a:pt x="117882" y="1171575"/>
                </a:cubicBezTo>
                <a:cubicBezTo>
                  <a:pt x="122372" y="1180555"/>
                  <a:pt x="122917" y="1191170"/>
                  <a:pt x="127407" y="1200150"/>
                </a:cubicBezTo>
                <a:cubicBezTo>
                  <a:pt x="132527" y="1210389"/>
                  <a:pt x="141337" y="1218486"/>
                  <a:pt x="146457" y="1228725"/>
                </a:cubicBezTo>
                <a:cubicBezTo>
                  <a:pt x="150947" y="1237705"/>
                  <a:pt x="150592" y="1248829"/>
                  <a:pt x="155982" y="1257300"/>
                </a:cubicBezTo>
                <a:cubicBezTo>
                  <a:pt x="173028" y="1284086"/>
                  <a:pt x="194082" y="1308100"/>
                  <a:pt x="213132" y="1333500"/>
                </a:cubicBezTo>
                <a:cubicBezTo>
                  <a:pt x="222657" y="1346200"/>
                  <a:pt x="230482" y="1360375"/>
                  <a:pt x="241707" y="1371600"/>
                </a:cubicBezTo>
                <a:cubicBezTo>
                  <a:pt x="251232" y="1381125"/>
                  <a:pt x="261516" y="1389948"/>
                  <a:pt x="270282" y="1400175"/>
                </a:cubicBezTo>
                <a:cubicBezTo>
                  <a:pt x="311755" y="1448561"/>
                  <a:pt x="316520" y="1483163"/>
                  <a:pt x="384582" y="1524000"/>
                </a:cubicBezTo>
                <a:cubicBezTo>
                  <a:pt x="400457" y="1533525"/>
                  <a:pt x="416803" y="1542306"/>
                  <a:pt x="432207" y="1552575"/>
                </a:cubicBezTo>
                <a:cubicBezTo>
                  <a:pt x="445416" y="1561381"/>
                  <a:pt x="455800" y="1574703"/>
                  <a:pt x="470307" y="1581150"/>
                </a:cubicBezTo>
                <a:cubicBezTo>
                  <a:pt x="485101" y="1587725"/>
                  <a:pt x="502057" y="1587500"/>
                  <a:pt x="517932" y="1590675"/>
                </a:cubicBezTo>
                <a:cubicBezTo>
                  <a:pt x="572846" y="1627284"/>
                  <a:pt x="519873" y="1595589"/>
                  <a:pt x="575082" y="1619250"/>
                </a:cubicBezTo>
                <a:cubicBezTo>
                  <a:pt x="588133" y="1624843"/>
                  <a:pt x="599999" y="1633027"/>
                  <a:pt x="613182" y="1638300"/>
                </a:cubicBezTo>
                <a:cubicBezTo>
                  <a:pt x="631826" y="1645758"/>
                  <a:pt x="652371" y="1648370"/>
                  <a:pt x="670332" y="1657350"/>
                </a:cubicBezTo>
                <a:cubicBezTo>
                  <a:pt x="683032" y="1663700"/>
                  <a:pt x="695137" y="1671414"/>
                  <a:pt x="708432" y="1676400"/>
                </a:cubicBezTo>
                <a:cubicBezTo>
                  <a:pt x="725326" y="1682735"/>
                  <a:pt x="779344" y="1692158"/>
                  <a:pt x="794157" y="1695450"/>
                </a:cubicBezTo>
                <a:cubicBezTo>
                  <a:pt x="806936" y="1698290"/>
                  <a:pt x="819670" y="1701379"/>
                  <a:pt x="832257" y="1704975"/>
                </a:cubicBezTo>
                <a:cubicBezTo>
                  <a:pt x="841911" y="1707733"/>
                  <a:pt x="851031" y="1712322"/>
                  <a:pt x="860832" y="1714500"/>
                </a:cubicBezTo>
                <a:cubicBezTo>
                  <a:pt x="921351" y="1727949"/>
                  <a:pt x="979031" y="1728721"/>
                  <a:pt x="1041807" y="1733550"/>
                </a:cubicBezTo>
                <a:cubicBezTo>
                  <a:pt x="1128609" y="1750910"/>
                  <a:pt x="1049904" y="1733122"/>
                  <a:pt x="1146582" y="1762125"/>
                </a:cubicBezTo>
                <a:cubicBezTo>
                  <a:pt x="1159121" y="1765887"/>
                  <a:pt x="1172095" y="1768054"/>
                  <a:pt x="1184682" y="1771650"/>
                </a:cubicBezTo>
                <a:cubicBezTo>
                  <a:pt x="1194336" y="1774408"/>
                  <a:pt x="1203603" y="1778417"/>
                  <a:pt x="1213257" y="1781175"/>
                </a:cubicBezTo>
                <a:cubicBezTo>
                  <a:pt x="1296978" y="1805095"/>
                  <a:pt x="1211419" y="1777387"/>
                  <a:pt x="1279932" y="1800225"/>
                </a:cubicBezTo>
                <a:lnTo>
                  <a:pt x="2146707" y="1790700"/>
                </a:lnTo>
                <a:cubicBezTo>
                  <a:pt x="2161412" y="1790406"/>
                  <a:pt x="2289786" y="1774006"/>
                  <a:pt x="2308632" y="1771650"/>
                </a:cubicBezTo>
                <a:cubicBezTo>
                  <a:pt x="2404445" y="1739712"/>
                  <a:pt x="2329110" y="1769416"/>
                  <a:pt x="2413407" y="1724025"/>
                </a:cubicBezTo>
                <a:cubicBezTo>
                  <a:pt x="2438411" y="1710561"/>
                  <a:pt x="2469527" y="1706005"/>
                  <a:pt x="2489607" y="1685925"/>
                </a:cubicBezTo>
                <a:cubicBezTo>
                  <a:pt x="2534371" y="1641161"/>
                  <a:pt x="2510710" y="1668558"/>
                  <a:pt x="2556282" y="1600200"/>
                </a:cubicBezTo>
                <a:cubicBezTo>
                  <a:pt x="2562632" y="1590675"/>
                  <a:pt x="2565807" y="1577975"/>
                  <a:pt x="2575332" y="1571625"/>
                </a:cubicBezTo>
                <a:lnTo>
                  <a:pt x="2603907" y="1552575"/>
                </a:lnTo>
                <a:cubicBezTo>
                  <a:pt x="2607082" y="1539875"/>
                  <a:pt x="2606937" y="1525841"/>
                  <a:pt x="2613432" y="1514475"/>
                </a:cubicBezTo>
                <a:cubicBezTo>
                  <a:pt x="2624715" y="1494730"/>
                  <a:pt x="2652374" y="1478989"/>
                  <a:pt x="2670582" y="1466850"/>
                </a:cubicBezTo>
                <a:cubicBezTo>
                  <a:pt x="2683282" y="1447800"/>
                  <a:pt x="2701442" y="1431420"/>
                  <a:pt x="2708682" y="1409700"/>
                </a:cubicBezTo>
                <a:cubicBezTo>
                  <a:pt x="2730124" y="1345374"/>
                  <a:pt x="2705381" y="1424555"/>
                  <a:pt x="2727732" y="1323975"/>
                </a:cubicBezTo>
                <a:cubicBezTo>
                  <a:pt x="2729910" y="1314174"/>
                  <a:pt x="2734082" y="1304925"/>
                  <a:pt x="2737257" y="1295400"/>
                </a:cubicBezTo>
                <a:cubicBezTo>
                  <a:pt x="2734082" y="1238250"/>
                  <a:pt x="2730740" y="1181109"/>
                  <a:pt x="2727732" y="1123950"/>
                </a:cubicBezTo>
                <a:cubicBezTo>
                  <a:pt x="2724390" y="1060459"/>
                  <a:pt x="2724142" y="996752"/>
                  <a:pt x="2718207" y="933450"/>
                </a:cubicBezTo>
                <a:cubicBezTo>
                  <a:pt x="2709464" y="840197"/>
                  <a:pt x="2701296" y="841511"/>
                  <a:pt x="2689632" y="771525"/>
                </a:cubicBezTo>
                <a:cubicBezTo>
                  <a:pt x="2685941" y="749380"/>
                  <a:pt x="2682586" y="727163"/>
                  <a:pt x="2680107" y="704850"/>
                </a:cubicBezTo>
                <a:cubicBezTo>
                  <a:pt x="2668284" y="598446"/>
                  <a:pt x="2676874" y="606195"/>
                  <a:pt x="2651532" y="504825"/>
                </a:cubicBezTo>
                <a:cubicBezTo>
                  <a:pt x="2631708" y="425531"/>
                  <a:pt x="2655846" y="503929"/>
                  <a:pt x="2622957" y="438150"/>
                </a:cubicBezTo>
                <a:cubicBezTo>
                  <a:pt x="2618467" y="429170"/>
                  <a:pt x="2618308" y="418352"/>
                  <a:pt x="2613432" y="409575"/>
                </a:cubicBezTo>
                <a:cubicBezTo>
                  <a:pt x="2602313" y="389561"/>
                  <a:pt x="2582572" y="374145"/>
                  <a:pt x="2575332" y="352425"/>
                </a:cubicBezTo>
                <a:cubicBezTo>
                  <a:pt x="2551391" y="280601"/>
                  <a:pt x="2583686" y="369133"/>
                  <a:pt x="2546757" y="295275"/>
                </a:cubicBezTo>
                <a:cubicBezTo>
                  <a:pt x="2542267" y="286295"/>
                  <a:pt x="2542108" y="275477"/>
                  <a:pt x="2537232" y="266700"/>
                </a:cubicBezTo>
                <a:cubicBezTo>
                  <a:pt x="2497371" y="194950"/>
                  <a:pt x="2489607" y="242888"/>
                  <a:pt x="2480082" y="238125"/>
                </a:cubicBezTo>
                <a:close/>
              </a:path>
            </a:pathLst>
          </a:cu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 name="Freihandform 4"/>
          <p:cNvSpPr/>
          <p:nvPr/>
        </p:nvSpPr>
        <p:spPr>
          <a:xfrm>
            <a:off x="5148064" y="4653136"/>
            <a:ext cx="720080" cy="720080"/>
          </a:xfrm>
          <a:custGeom>
            <a:avLst/>
            <a:gdLst>
              <a:gd name="connsiteX0" fmla="*/ 2480082 w 2737257"/>
              <a:gd name="connsiteY0" fmla="*/ 238125 h 1800225"/>
              <a:gd name="connsiteX1" fmla="*/ 2480082 w 2737257"/>
              <a:gd name="connsiteY1" fmla="*/ 238125 h 1800225"/>
              <a:gd name="connsiteX2" fmla="*/ 2394357 w 2737257"/>
              <a:gd name="connsiteY2" fmla="*/ 171450 h 1800225"/>
              <a:gd name="connsiteX3" fmla="*/ 2356257 w 2737257"/>
              <a:gd name="connsiteY3" fmla="*/ 161925 h 1800225"/>
              <a:gd name="connsiteX4" fmla="*/ 2270532 w 2737257"/>
              <a:gd name="connsiteY4" fmla="*/ 133350 h 1800225"/>
              <a:gd name="connsiteX5" fmla="*/ 2232432 w 2737257"/>
              <a:gd name="connsiteY5" fmla="*/ 123825 h 1800225"/>
              <a:gd name="connsiteX6" fmla="*/ 2175282 w 2737257"/>
              <a:gd name="connsiteY6" fmla="*/ 104775 h 1800225"/>
              <a:gd name="connsiteX7" fmla="*/ 2032407 w 2737257"/>
              <a:gd name="connsiteY7" fmla="*/ 76200 h 1800225"/>
              <a:gd name="connsiteX8" fmla="*/ 1937157 w 2737257"/>
              <a:gd name="connsiteY8" fmla="*/ 57150 h 1800225"/>
              <a:gd name="connsiteX9" fmla="*/ 1832382 w 2737257"/>
              <a:gd name="connsiteY9" fmla="*/ 47625 h 1800225"/>
              <a:gd name="connsiteX10" fmla="*/ 1784757 w 2737257"/>
              <a:gd name="connsiteY10" fmla="*/ 38100 h 1800225"/>
              <a:gd name="connsiteX11" fmla="*/ 1546632 w 2737257"/>
              <a:gd name="connsiteY11" fmla="*/ 19050 h 1800225"/>
              <a:gd name="connsiteX12" fmla="*/ 1270407 w 2737257"/>
              <a:gd name="connsiteY12" fmla="*/ 0 h 1800225"/>
              <a:gd name="connsiteX13" fmla="*/ 660807 w 2737257"/>
              <a:gd name="connsiteY13" fmla="*/ 9525 h 1800225"/>
              <a:gd name="connsiteX14" fmla="*/ 584607 w 2737257"/>
              <a:gd name="connsiteY14" fmla="*/ 28575 h 1800225"/>
              <a:gd name="connsiteX15" fmla="*/ 527457 w 2737257"/>
              <a:gd name="connsiteY15" fmla="*/ 47625 h 1800225"/>
              <a:gd name="connsiteX16" fmla="*/ 498882 w 2737257"/>
              <a:gd name="connsiteY16" fmla="*/ 57150 h 1800225"/>
              <a:gd name="connsiteX17" fmla="*/ 460782 w 2737257"/>
              <a:gd name="connsiteY17" fmla="*/ 66675 h 1800225"/>
              <a:gd name="connsiteX18" fmla="*/ 384582 w 2737257"/>
              <a:gd name="connsiteY18" fmla="*/ 114300 h 1800225"/>
              <a:gd name="connsiteX19" fmla="*/ 356007 w 2737257"/>
              <a:gd name="connsiteY19" fmla="*/ 133350 h 1800225"/>
              <a:gd name="connsiteX20" fmla="*/ 327432 w 2737257"/>
              <a:gd name="connsiteY20" fmla="*/ 142875 h 1800225"/>
              <a:gd name="connsiteX21" fmla="*/ 270282 w 2737257"/>
              <a:gd name="connsiteY21" fmla="*/ 180975 h 1800225"/>
              <a:gd name="connsiteX22" fmla="*/ 241707 w 2737257"/>
              <a:gd name="connsiteY22" fmla="*/ 200025 h 1800225"/>
              <a:gd name="connsiteX23" fmla="*/ 184557 w 2737257"/>
              <a:gd name="connsiteY23" fmla="*/ 257175 h 1800225"/>
              <a:gd name="connsiteX24" fmla="*/ 108357 w 2737257"/>
              <a:gd name="connsiteY24" fmla="*/ 342900 h 1800225"/>
              <a:gd name="connsiteX25" fmla="*/ 98832 w 2737257"/>
              <a:gd name="connsiteY25" fmla="*/ 371475 h 1800225"/>
              <a:gd name="connsiteX26" fmla="*/ 60732 w 2737257"/>
              <a:gd name="connsiteY26" fmla="*/ 428625 h 1800225"/>
              <a:gd name="connsiteX27" fmla="*/ 41682 w 2737257"/>
              <a:gd name="connsiteY27" fmla="*/ 485775 h 1800225"/>
              <a:gd name="connsiteX28" fmla="*/ 13107 w 2737257"/>
              <a:gd name="connsiteY28" fmla="*/ 542925 h 1800225"/>
              <a:gd name="connsiteX29" fmla="*/ 13107 w 2737257"/>
              <a:gd name="connsiteY29" fmla="*/ 914400 h 1800225"/>
              <a:gd name="connsiteX30" fmla="*/ 32157 w 2737257"/>
              <a:gd name="connsiteY30" fmla="*/ 971550 h 1800225"/>
              <a:gd name="connsiteX31" fmla="*/ 60732 w 2737257"/>
              <a:gd name="connsiteY31" fmla="*/ 1038225 h 1800225"/>
              <a:gd name="connsiteX32" fmla="*/ 89307 w 2737257"/>
              <a:gd name="connsiteY32" fmla="*/ 1104900 h 1800225"/>
              <a:gd name="connsiteX33" fmla="*/ 117882 w 2737257"/>
              <a:gd name="connsiteY33" fmla="*/ 1171575 h 1800225"/>
              <a:gd name="connsiteX34" fmla="*/ 127407 w 2737257"/>
              <a:gd name="connsiteY34" fmla="*/ 1200150 h 1800225"/>
              <a:gd name="connsiteX35" fmla="*/ 146457 w 2737257"/>
              <a:gd name="connsiteY35" fmla="*/ 1228725 h 1800225"/>
              <a:gd name="connsiteX36" fmla="*/ 155982 w 2737257"/>
              <a:gd name="connsiteY36" fmla="*/ 1257300 h 1800225"/>
              <a:gd name="connsiteX37" fmla="*/ 213132 w 2737257"/>
              <a:gd name="connsiteY37" fmla="*/ 1333500 h 1800225"/>
              <a:gd name="connsiteX38" fmla="*/ 241707 w 2737257"/>
              <a:gd name="connsiteY38" fmla="*/ 1371600 h 1800225"/>
              <a:gd name="connsiteX39" fmla="*/ 270282 w 2737257"/>
              <a:gd name="connsiteY39" fmla="*/ 1400175 h 1800225"/>
              <a:gd name="connsiteX40" fmla="*/ 384582 w 2737257"/>
              <a:gd name="connsiteY40" fmla="*/ 1524000 h 1800225"/>
              <a:gd name="connsiteX41" fmla="*/ 432207 w 2737257"/>
              <a:gd name="connsiteY41" fmla="*/ 1552575 h 1800225"/>
              <a:gd name="connsiteX42" fmla="*/ 470307 w 2737257"/>
              <a:gd name="connsiteY42" fmla="*/ 1581150 h 1800225"/>
              <a:gd name="connsiteX43" fmla="*/ 517932 w 2737257"/>
              <a:gd name="connsiteY43" fmla="*/ 1590675 h 1800225"/>
              <a:gd name="connsiteX44" fmla="*/ 575082 w 2737257"/>
              <a:gd name="connsiteY44" fmla="*/ 1619250 h 1800225"/>
              <a:gd name="connsiteX45" fmla="*/ 613182 w 2737257"/>
              <a:gd name="connsiteY45" fmla="*/ 1638300 h 1800225"/>
              <a:gd name="connsiteX46" fmla="*/ 670332 w 2737257"/>
              <a:gd name="connsiteY46" fmla="*/ 1657350 h 1800225"/>
              <a:gd name="connsiteX47" fmla="*/ 708432 w 2737257"/>
              <a:gd name="connsiteY47" fmla="*/ 1676400 h 1800225"/>
              <a:gd name="connsiteX48" fmla="*/ 794157 w 2737257"/>
              <a:gd name="connsiteY48" fmla="*/ 1695450 h 1800225"/>
              <a:gd name="connsiteX49" fmla="*/ 832257 w 2737257"/>
              <a:gd name="connsiteY49" fmla="*/ 1704975 h 1800225"/>
              <a:gd name="connsiteX50" fmla="*/ 860832 w 2737257"/>
              <a:gd name="connsiteY50" fmla="*/ 1714500 h 1800225"/>
              <a:gd name="connsiteX51" fmla="*/ 1041807 w 2737257"/>
              <a:gd name="connsiteY51" fmla="*/ 1733550 h 1800225"/>
              <a:gd name="connsiteX52" fmla="*/ 1146582 w 2737257"/>
              <a:gd name="connsiteY52" fmla="*/ 1762125 h 1800225"/>
              <a:gd name="connsiteX53" fmla="*/ 1184682 w 2737257"/>
              <a:gd name="connsiteY53" fmla="*/ 1771650 h 1800225"/>
              <a:gd name="connsiteX54" fmla="*/ 1213257 w 2737257"/>
              <a:gd name="connsiteY54" fmla="*/ 1781175 h 1800225"/>
              <a:gd name="connsiteX55" fmla="*/ 1279932 w 2737257"/>
              <a:gd name="connsiteY55" fmla="*/ 1800225 h 1800225"/>
              <a:gd name="connsiteX56" fmla="*/ 2146707 w 2737257"/>
              <a:gd name="connsiteY56" fmla="*/ 1790700 h 1800225"/>
              <a:gd name="connsiteX57" fmla="*/ 2308632 w 2737257"/>
              <a:gd name="connsiteY57" fmla="*/ 1771650 h 1800225"/>
              <a:gd name="connsiteX58" fmla="*/ 2413407 w 2737257"/>
              <a:gd name="connsiteY58" fmla="*/ 1724025 h 1800225"/>
              <a:gd name="connsiteX59" fmla="*/ 2489607 w 2737257"/>
              <a:gd name="connsiteY59" fmla="*/ 1685925 h 1800225"/>
              <a:gd name="connsiteX60" fmla="*/ 2556282 w 2737257"/>
              <a:gd name="connsiteY60" fmla="*/ 1600200 h 1800225"/>
              <a:gd name="connsiteX61" fmla="*/ 2575332 w 2737257"/>
              <a:gd name="connsiteY61" fmla="*/ 1571625 h 1800225"/>
              <a:gd name="connsiteX62" fmla="*/ 2603907 w 2737257"/>
              <a:gd name="connsiteY62" fmla="*/ 1552575 h 1800225"/>
              <a:gd name="connsiteX63" fmla="*/ 2613432 w 2737257"/>
              <a:gd name="connsiteY63" fmla="*/ 1514475 h 1800225"/>
              <a:gd name="connsiteX64" fmla="*/ 2670582 w 2737257"/>
              <a:gd name="connsiteY64" fmla="*/ 1466850 h 1800225"/>
              <a:gd name="connsiteX65" fmla="*/ 2708682 w 2737257"/>
              <a:gd name="connsiteY65" fmla="*/ 1409700 h 1800225"/>
              <a:gd name="connsiteX66" fmla="*/ 2727732 w 2737257"/>
              <a:gd name="connsiteY66" fmla="*/ 1323975 h 1800225"/>
              <a:gd name="connsiteX67" fmla="*/ 2737257 w 2737257"/>
              <a:gd name="connsiteY67" fmla="*/ 1295400 h 1800225"/>
              <a:gd name="connsiteX68" fmla="*/ 2727732 w 2737257"/>
              <a:gd name="connsiteY68" fmla="*/ 1123950 h 1800225"/>
              <a:gd name="connsiteX69" fmla="*/ 2718207 w 2737257"/>
              <a:gd name="connsiteY69" fmla="*/ 933450 h 1800225"/>
              <a:gd name="connsiteX70" fmla="*/ 2689632 w 2737257"/>
              <a:gd name="connsiteY70" fmla="*/ 771525 h 1800225"/>
              <a:gd name="connsiteX71" fmla="*/ 2680107 w 2737257"/>
              <a:gd name="connsiteY71" fmla="*/ 704850 h 1800225"/>
              <a:gd name="connsiteX72" fmla="*/ 2651532 w 2737257"/>
              <a:gd name="connsiteY72" fmla="*/ 504825 h 1800225"/>
              <a:gd name="connsiteX73" fmla="*/ 2622957 w 2737257"/>
              <a:gd name="connsiteY73" fmla="*/ 438150 h 1800225"/>
              <a:gd name="connsiteX74" fmla="*/ 2613432 w 2737257"/>
              <a:gd name="connsiteY74" fmla="*/ 409575 h 1800225"/>
              <a:gd name="connsiteX75" fmla="*/ 2575332 w 2737257"/>
              <a:gd name="connsiteY75" fmla="*/ 352425 h 1800225"/>
              <a:gd name="connsiteX76" fmla="*/ 2546757 w 2737257"/>
              <a:gd name="connsiteY76" fmla="*/ 295275 h 1800225"/>
              <a:gd name="connsiteX77" fmla="*/ 2537232 w 2737257"/>
              <a:gd name="connsiteY77" fmla="*/ 266700 h 1800225"/>
              <a:gd name="connsiteX78" fmla="*/ 2480082 w 2737257"/>
              <a:gd name="connsiteY78" fmla="*/ 238125 h 1800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2737257" h="1800225">
                <a:moveTo>
                  <a:pt x="2480082" y="238125"/>
                </a:moveTo>
                <a:lnTo>
                  <a:pt x="2480082" y="238125"/>
                </a:lnTo>
                <a:cubicBezTo>
                  <a:pt x="2451507" y="215900"/>
                  <a:pt x="2425188" y="190423"/>
                  <a:pt x="2394357" y="171450"/>
                </a:cubicBezTo>
                <a:cubicBezTo>
                  <a:pt x="2383208" y="164589"/>
                  <a:pt x="2368769" y="165775"/>
                  <a:pt x="2356257" y="161925"/>
                </a:cubicBezTo>
                <a:cubicBezTo>
                  <a:pt x="2327468" y="153067"/>
                  <a:pt x="2299753" y="140655"/>
                  <a:pt x="2270532" y="133350"/>
                </a:cubicBezTo>
                <a:cubicBezTo>
                  <a:pt x="2257832" y="130175"/>
                  <a:pt x="2244971" y="127587"/>
                  <a:pt x="2232432" y="123825"/>
                </a:cubicBezTo>
                <a:cubicBezTo>
                  <a:pt x="2213198" y="118055"/>
                  <a:pt x="2194816" y="109426"/>
                  <a:pt x="2175282" y="104775"/>
                </a:cubicBezTo>
                <a:cubicBezTo>
                  <a:pt x="2128035" y="93526"/>
                  <a:pt x="2079525" y="87980"/>
                  <a:pt x="2032407" y="76200"/>
                </a:cubicBezTo>
                <a:cubicBezTo>
                  <a:pt x="1993160" y="66388"/>
                  <a:pt x="1981271" y="62340"/>
                  <a:pt x="1937157" y="57150"/>
                </a:cubicBezTo>
                <a:cubicBezTo>
                  <a:pt x="1902328" y="53052"/>
                  <a:pt x="1867307" y="50800"/>
                  <a:pt x="1832382" y="47625"/>
                </a:cubicBezTo>
                <a:cubicBezTo>
                  <a:pt x="1816507" y="44450"/>
                  <a:pt x="1800866" y="39711"/>
                  <a:pt x="1784757" y="38100"/>
                </a:cubicBezTo>
                <a:cubicBezTo>
                  <a:pt x="1705524" y="30177"/>
                  <a:pt x="1546632" y="19050"/>
                  <a:pt x="1546632" y="19050"/>
                </a:cubicBezTo>
                <a:cubicBezTo>
                  <a:pt x="1433813" y="247"/>
                  <a:pt x="1446593" y="0"/>
                  <a:pt x="1270407" y="0"/>
                </a:cubicBezTo>
                <a:cubicBezTo>
                  <a:pt x="1067182" y="0"/>
                  <a:pt x="864007" y="6350"/>
                  <a:pt x="660807" y="9525"/>
                </a:cubicBezTo>
                <a:cubicBezTo>
                  <a:pt x="574104" y="38426"/>
                  <a:pt x="711042" y="-5907"/>
                  <a:pt x="584607" y="28575"/>
                </a:cubicBezTo>
                <a:cubicBezTo>
                  <a:pt x="565234" y="33859"/>
                  <a:pt x="546507" y="41275"/>
                  <a:pt x="527457" y="47625"/>
                </a:cubicBezTo>
                <a:cubicBezTo>
                  <a:pt x="517932" y="50800"/>
                  <a:pt x="508622" y="54715"/>
                  <a:pt x="498882" y="57150"/>
                </a:cubicBezTo>
                <a:lnTo>
                  <a:pt x="460782" y="66675"/>
                </a:lnTo>
                <a:cubicBezTo>
                  <a:pt x="387934" y="121311"/>
                  <a:pt x="457801" y="72461"/>
                  <a:pt x="384582" y="114300"/>
                </a:cubicBezTo>
                <a:cubicBezTo>
                  <a:pt x="374643" y="119980"/>
                  <a:pt x="366246" y="128230"/>
                  <a:pt x="356007" y="133350"/>
                </a:cubicBezTo>
                <a:cubicBezTo>
                  <a:pt x="347027" y="137840"/>
                  <a:pt x="336209" y="137999"/>
                  <a:pt x="327432" y="142875"/>
                </a:cubicBezTo>
                <a:cubicBezTo>
                  <a:pt x="307418" y="153994"/>
                  <a:pt x="289332" y="168275"/>
                  <a:pt x="270282" y="180975"/>
                </a:cubicBezTo>
                <a:lnTo>
                  <a:pt x="241707" y="200025"/>
                </a:lnTo>
                <a:cubicBezTo>
                  <a:pt x="179773" y="292926"/>
                  <a:pt x="279073" y="150844"/>
                  <a:pt x="184557" y="257175"/>
                </a:cubicBezTo>
                <a:cubicBezTo>
                  <a:pt x="90745" y="362713"/>
                  <a:pt x="197297" y="276195"/>
                  <a:pt x="108357" y="342900"/>
                </a:cubicBezTo>
                <a:cubicBezTo>
                  <a:pt x="105182" y="352425"/>
                  <a:pt x="103708" y="362698"/>
                  <a:pt x="98832" y="371475"/>
                </a:cubicBezTo>
                <a:cubicBezTo>
                  <a:pt x="87713" y="391489"/>
                  <a:pt x="67972" y="406905"/>
                  <a:pt x="60732" y="428625"/>
                </a:cubicBezTo>
                <a:cubicBezTo>
                  <a:pt x="54382" y="447675"/>
                  <a:pt x="52821" y="469067"/>
                  <a:pt x="41682" y="485775"/>
                </a:cubicBezTo>
                <a:cubicBezTo>
                  <a:pt x="17063" y="522704"/>
                  <a:pt x="26252" y="503490"/>
                  <a:pt x="13107" y="542925"/>
                </a:cubicBezTo>
                <a:cubicBezTo>
                  <a:pt x="-2641" y="700409"/>
                  <a:pt x="-6017" y="691283"/>
                  <a:pt x="13107" y="914400"/>
                </a:cubicBezTo>
                <a:cubicBezTo>
                  <a:pt x="14822" y="934407"/>
                  <a:pt x="25807" y="952500"/>
                  <a:pt x="32157" y="971550"/>
                </a:cubicBezTo>
                <a:cubicBezTo>
                  <a:pt x="79463" y="1113468"/>
                  <a:pt x="-9888" y="849904"/>
                  <a:pt x="60732" y="1038225"/>
                </a:cubicBezTo>
                <a:cubicBezTo>
                  <a:pt x="87092" y="1108519"/>
                  <a:pt x="50701" y="1046992"/>
                  <a:pt x="89307" y="1104900"/>
                </a:cubicBezTo>
                <a:cubicBezTo>
                  <a:pt x="109131" y="1184194"/>
                  <a:pt x="84993" y="1105796"/>
                  <a:pt x="117882" y="1171575"/>
                </a:cubicBezTo>
                <a:cubicBezTo>
                  <a:pt x="122372" y="1180555"/>
                  <a:pt x="122917" y="1191170"/>
                  <a:pt x="127407" y="1200150"/>
                </a:cubicBezTo>
                <a:cubicBezTo>
                  <a:pt x="132527" y="1210389"/>
                  <a:pt x="141337" y="1218486"/>
                  <a:pt x="146457" y="1228725"/>
                </a:cubicBezTo>
                <a:cubicBezTo>
                  <a:pt x="150947" y="1237705"/>
                  <a:pt x="150592" y="1248829"/>
                  <a:pt x="155982" y="1257300"/>
                </a:cubicBezTo>
                <a:cubicBezTo>
                  <a:pt x="173028" y="1284086"/>
                  <a:pt x="194082" y="1308100"/>
                  <a:pt x="213132" y="1333500"/>
                </a:cubicBezTo>
                <a:cubicBezTo>
                  <a:pt x="222657" y="1346200"/>
                  <a:pt x="230482" y="1360375"/>
                  <a:pt x="241707" y="1371600"/>
                </a:cubicBezTo>
                <a:cubicBezTo>
                  <a:pt x="251232" y="1381125"/>
                  <a:pt x="261516" y="1389948"/>
                  <a:pt x="270282" y="1400175"/>
                </a:cubicBezTo>
                <a:cubicBezTo>
                  <a:pt x="311755" y="1448561"/>
                  <a:pt x="316520" y="1483163"/>
                  <a:pt x="384582" y="1524000"/>
                </a:cubicBezTo>
                <a:cubicBezTo>
                  <a:pt x="400457" y="1533525"/>
                  <a:pt x="416803" y="1542306"/>
                  <a:pt x="432207" y="1552575"/>
                </a:cubicBezTo>
                <a:cubicBezTo>
                  <a:pt x="445416" y="1561381"/>
                  <a:pt x="455800" y="1574703"/>
                  <a:pt x="470307" y="1581150"/>
                </a:cubicBezTo>
                <a:cubicBezTo>
                  <a:pt x="485101" y="1587725"/>
                  <a:pt x="502057" y="1587500"/>
                  <a:pt x="517932" y="1590675"/>
                </a:cubicBezTo>
                <a:cubicBezTo>
                  <a:pt x="572846" y="1627284"/>
                  <a:pt x="519873" y="1595589"/>
                  <a:pt x="575082" y="1619250"/>
                </a:cubicBezTo>
                <a:cubicBezTo>
                  <a:pt x="588133" y="1624843"/>
                  <a:pt x="599999" y="1633027"/>
                  <a:pt x="613182" y="1638300"/>
                </a:cubicBezTo>
                <a:cubicBezTo>
                  <a:pt x="631826" y="1645758"/>
                  <a:pt x="652371" y="1648370"/>
                  <a:pt x="670332" y="1657350"/>
                </a:cubicBezTo>
                <a:cubicBezTo>
                  <a:pt x="683032" y="1663700"/>
                  <a:pt x="695137" y="1671414"/>
                  <a:pt x="708432" y="1676400"/>
                </a:cubicBezTo>
                <a:cubicBezTo>
                  <a:pt x="725326" y="1682735"/>
                  <a:pt x="779344" y="1692158"/>
                  <a:pt x="794157" y="1695450"/>
                </a:cubicBezTo>
                <a:cubicBezTo>
                  <a:pt x="806936" y="1698290"/>
                  <a:pt x="819670" y="1701379"/>
                  <a:pt x="832257" y="1704975"/>
                </a:cubicBezTo>
                <a:cubicBezTo>
                  <a:pt x="841911" y="1707733"/>
                  <a:pt x="851031" y="1712322"/>
                  <a:pt x="860832" y="1714500"/>
                </a:cubicBezTo>
                <a:cubicBezTo>
                  <a:pt x="921351" y="1727949"/>
                  <a:pt x="979031" y="1728721"/>
                  <a:pt x="1041807" y="1733550"/>
                </a:cubicBezTo>
                <a:cubicBezTo>
                  <a:pt x="1128609" y="1750910"/>
                  <a:pt x="1049904" y="1733122"/>
                  <a:pt x="1146582" y="1762125"/>
                </a:cubicBezTo>
                <a:cubicBezTo>
                  <a:pt x="1159121" y="1765887"/>
                  <a:pt x="1172095" y="1768054"/>
                  <a:pt x="1184682" y="1771650"/>
                </a:cubicBezTo>
                <a:cubicBezTo>
                  <a:pt x="1194336" y="1774408"/>
                  <a:pt x="1203603" y="1778417"/>
                  <a:pt x="1213257" y="1781175"/>
                </a:cubicBezTo>
                <a:cubicBezTo>
                  <a:pt x="1296978" y="1805095"/>
                  <a:pt x="1211419" y="1777387"/>
                  <a:pt x="1279932" y="1800225"/>
                </a:cubicBezTo>
                <a:lnTo>
                  <a:pt x="2146707" y="1790700"/>
                </a:lnTo>
                <a:cubicBezTo>
                  <a:pt x="2161412" y="1790406"/>
                  <a:pt x="2289786" y="1774006"/>
                  <a:pt x="2308632" y="1771650"/>
                </a:cubicBezTo>
                <a:cubicBezTo>
                  <a:pt x="2404445" y="1739712"/>
                  <a:pt x="2329110" y="1769416"/>
                  <a:pt x="2413407" y="1724025"/>
                </a:cubicBezTo>
                <a:cubicBezTo>
                  <a:pt x="2438411" y="1710561"/>
                  <a:pt x="2469527" y="1706005"/>
                  <a:pt x="2489607" y="1685925"/>
                </a:cubicBezTo>
                <a:cubicBezTo>
                  <a:pt x="2534371" y="1641161"/>
                  <a:pt x="2510710" y="1668558"/>
                  <a:pt x="2556282" y="1600200"/>
                </a:cubicBezTo>
                <a:cubicBezTo>
                  <a:pt x="2562632" y="1590675"/>
                  <a:pt x="2565807" y="1577975"/>
                  <a:pt x="2575332" y="1571625"/>
                </a:cubicBezTo>
                <a:lnTo>
                  <a:pt x="2603907" y="1552575"/>
                </a:lnTo>
                <a:cubicBezTo>
                  <a:pt x="2607082" y="1539875"/>
                  <a:pt x="2606937" y="1525841"/>
                  <a:pt x="2613432" y="1514475"/>
                </a:cubicBezTo>
                <a:cubicBezTo>
                  <a:pt x="2624715" y="1494730"/>
                  <a:pt x="2652374" y="1478989"/>
                  <a:pt x="2670582" y="1466850"/>
                </a:cubicBezTo>
                <a:cubicBezTo>
                  <a:pt x="2683282" y="1447800"/>
                  <a:pt x="2701442" y="1431420"/>
                  <a:pt x="2708682" y="1409700"/>
                </a:cubicBezTo>
                <a:cubicBezTo>
                  <a:pt x="2730124" y="1345374"/>
                  <a:pt x="2705381" y="1424555"/>
                  <a:pt x="2727732" y="1323975"/>
                </a:cubicBezTo>
                <a:cubicBezTo>
                  <a:pt x="2729910" y="1314174"/>
                  <a:pt x="2734082" y="1304925"/>
                  <a:pt x="2737257" y="1295400"/>
                </a:cubicBezTo>
                <a:cubicBezTo>
                  <a:pt x="2734082" y="1238250"/>
                  <a:pt x="2730740" y="1181109"/>
                  <a:pt x="2727732" y="1123950"/>
                </a:cubicBezTo>
                <a:cubicBezTo>
                  <a:pt x="2724390" y="1060459"/>
                  <a:pt x="2724142" y="996752"/>
                  <a:pt x="2718207" y="933450"/>
                </a:cubicBezTo>
                <a:cubicBezTo>
                  <a:pt x="2709464" y="840197"/>
                  <a:pt x="2701296" y="841511"/>
                  <a:pt x="2689632" y="771525"/>
                </a:cubicBezTo>
                <a:cubicBezTo>
                  <a:pt x="2685941" y="749380"/>
                  <a:pt x="2682586" y="727163"/>
                  <a:pt x="2680107" y="704850"/>
                </a:cubicBezTo>
                <a:cubicBezTo>
                  <a:pt x="2668284" y="598446"/>
                  <a:pt x="2676874" y="606195"/>
                  <a:pt x="2651532" y="504825"/>
                </a:cubicBezTo>
                <a:cubicBezTo>
                  <a:pt x="2631708" y="425531"/>
                  <a:pt x="2655846" y="503929"/>
                  <a:pt x="2622957" y="438150"/>
                </a:cubicBezTo>
                <a:cubicBezTo>
                  <a:pt x="2618467" y="429170"/>
                  <a:pt x="2618308" y="418352"/>
                  <a:pt x="2613432" y="409575"/>
                </a:cubicBezTo>
                <a:cubicBezTo>
                  <a:pt x="2602313" y="389561"/>
                  <a:pt x="2582572" y="374145"/>
                  <a:pt x="2575332" y="352425"/>
                </a:cubicBezTo>
                <a:cubicBezTo>
                  <a:pt x="2551391" y="280601"/>
                  <a:pt x="2583686" y="369133"/>
                  <a:pt x="2546757" y="295275"/>
                </a:cubicBezTo>
                <a:cubicBezTo>
                  <a:pt x="2542267" y="286295"/>
                  <a:pt x="2542108" y="275477"/>
                  <a:pt x="2537232" y="266700"/>
                </a:cubicBezTo>
                <a:cubicBezTo>
                  <a:pt x="2497371" y="194950"/>
                  <a:pt x="2489607" y="242888"/>
                  <a:pt x="2480082" y="238125"/>
                </a:cubicBezTo>
                <a:close/>
              </a:path>
            </a:pathLst>
          </a:cu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8" name="Picture 4" descr="http://eticorporate.com/wp-content/uploads/2012/03/tro-choi-Team-Work.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8699" y="175068"/>
            <a:ext cx="1023684" cy="891240"/>
          </a:xfrm>
          <a:prstGeom prst="rect">
            <a:avLst/>
          </a:prstGeom>
          <a:noFill/>
          <a:extLst>
            <a:ext uri="{909E8E84-426E-40DD-AFC4-6F175D3DCCD1}">
              <a14:hiddenFill xmlns:a14="http://schemas.microsoft.com/office/drawing/2010/main">
                <a:solidFill>
                  <a:srgbClr val="FFFFFF"/>
                </a:solidFill>
              </a14:hiddenFill>
            </a:ext>
          </a:extLst>
        </p:spPr>
      </p:pic>
      <p:sp>
        <p:nvSpPr>
          <p:cNvPr id="9" name="Titel 1"/>
          <p:cNvSpPr>
            <a:spLocks noGrp="1"/>
          </p:cNvSpPr>
          <p:nvPr>
            <p:ph type="title"/>
          </p:nvPr>
        </p:nvSpPr>
        <p:spPr>
          <a:xfrm>
            <a:off x="1142382" y="333375"/>
            <a:ext cx="7246041" cy="561975"/>
          </a:xfrm>
        </p:spPr>
        <p:txBody>
          <a:bodyPr/>
          <a:lstStyle/>
          <a:p>
            <a:r>
              <a:rPr lang="de-DE" sz="2000" dirty="0">
                <a:solidFill>
                  <a:srgbClr val="FFC000"/>
                </a:solidFill>
                <a:latin typeface="Calibri" pitchFamily="34" charset="0"/>
              </a:rPr>
              <a:t>Smart Rollout </a:t>
            </a:r>
            <a:r>
              <a:rPr lang="de-DE" sz="2000" dirty="0" smtClean="0">
                <a:solidFill>
                  <a:srgbClr val="FFC000"/>
                </a:solidFill>
                <a:latin typeface="Calibri" pitchFamily="34" charset="0"/>
              </a:rPr>
              <a:t>– BACK END</a:t>
            </a:r>
            <a:r>
              <a:rPr lang="de-DE" sz="2000" dirty="0">
                <a:latin typeface="Calibri" pitchFamily="34" charset="0"/>
              </a:rPr>
              <a:t/>
            </a:r>
            <a:br>
              <a:rPr lang="de-DE" sz="2000" dirty="0">
                <a:latin typeface="Calibri" pitchFamily="34" charset="0"/>
              </a:rPr>
            </a:br>
            <a:r>
              <a:rPr lang="de-DE" sz="1800" dirty="0" smtClean="0">
                <a:latin typeface="Calibri" pitchFamily="34" charset="0"/>
              </a:rPr>
              <a:t>Data Quality </a:t>
            </a:r>
            <a:r>
              <a:rPr lang="de-DE" sz="1800" dirty="0" err="1" smtClean="0">
                <a:latin typeface="Calibri" pitchFamily="34" charset="0"/>
              </a:rPr>
              <a:t>without</a:t>
            </a:r>
            <a:r>
              <a:rPr lang="de-DE" sz="1800" dirty="0" smtClean="0">
                <a:latin typeface="Calibri" pitchFamily="34" charset="0"/>
              </a:rPr>
              <a:t> </a:t>
            </a:r>
            <a:r>
              <a:rPr lang="de-DE" sz="1800" dirty="0" err="1" smtClean="0">
                <a:latin typeface="Calibri" pitchFamily="34" charset="0"/>
              </a:rPr>
              <a:t>the</a:t>
            </a:r>
            <a:r>
              <a:rPr lang="de-DE" sz="1800" dirty="0" smtClean="0">
                <a:latin typeface="Calibri" pitchFamily="34" charset="0"/>
              </a:rPr>
              <a:t> </a:t>
            </a:r>
            <a:r>
              <a:rPr lang="de-DE" sz="1800" dirty="0" err="1" smtClean="0">
                <a:latin typeface="Calibri" pitchFamily="34" charset="0"/>
              </a:rPr>
              <a:t>Scientists</a:t>
            </a:r>
            <a:r>
              <a:rPr lang="de-DE" sz="1800" dirty="0" smtClean="0">
                <a:latin typeface="Calibri" pitchFamily="34" charset="0"/>
              </a:rPr>
              <a:t> </a:t>
            </a:r>
            <a:r>
              <a:rPr lang="de-DE" sz="1800" dirty="0" err="1" smtClean="0">
                <a:latin typeface="Calibri" pitchFamily="34" charset="0"/>
              </a:rPr>
              <a:t>Participation</a:t>
            </a:r>
            <a:r>
              <a:rPr lang="de-DE" sz="1800" dirty="0" smtClean="0">
                <a:latin typeface="Calibri" pitchFamily="34" charset="0"/>
              </a:rPr>
              <a:t> - INPUT</a:t>
            </a:r>
            <a:endParaRPr lang="de-DE" sz="1800" dirty="0">
              <a:latin typeface="Calibri" pitchFamily="34" charset="0"/>
            </a:endParaRPr>
          </a:p>
        </p:txBody>
      </p:sp>
    </p:spTree>
    <p:extLst>
      <p:ext uri="{BB962C8B-B14F-4D97-AF65-F5344CB8AC3E}">
        <p14:creationId xmlns:p14="http://schemas.microsoft.com/office/powerpoint/2010/main" val="1505700423"/>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19672" y="1268760"/>
            <a:ext cx="5527518" cy="4580623"/>
          </a:xfrm>
          <a:prstGeom prst="rect">
            <a:avLst/>
          </a:prstGeom>
        </p:spPr>
      </p:pic>
      <p:sp>
        <p:nvSpPr>
          <p:cNvPr id="6" name="Freihandform 5"/>
          <p:cNvSpPr/>
          <p:nvPr/>
        </p:nvSpPr>
        <p:spPr>
          <a:xfrm>
            <a:off x="3952875" y="1000125"/>
            <a:ext cx="3390900" cy="2409825"/>
          </a:xfrm>
          <a:custGeom>
            <a:avLst/>
            <a:gdLst>
              <a:gd name="connsiteX0" fmla="*/ 3267075 w 3390900"/>
              <a:gd name="connsiteY0" fmla="*/ 628650 h 2409825"/>
              <a:gd name="connsiteX1" fmla="*/ 3209925 w 3390900"/>
              <a:gd name="connsiteY1" fmla="*/ 523875 h 2409825"/>
              <a:gd name="connsiteX2" fmla="*/ 3181350 w 3390900"/>
              <a:gd name="connsiteY2" fmla="*/ 466725 h 2409825"/>
              <a:gd name="connsiteX3" fmla="*/ 3143250 w 3390900"/>
              <a:gd name="connsiteY3" fmla="*/ 419100 h 2409825"/>
              <a:gd name="connsiteX4" fmla="*/ 3086100 w 3390900"/>
              <a:gd name="connsiteY4" fmla="*/ 361950 h 2409825"/>
              <a:gd name="connsiteX5" fmla="*/ 3057525 w 3390900"/>
              <a:gd name="connsiteY5" fmla="*/ 323850 h 2409825"/>
              <a:gd name="connsiteX6" fmla="*/ 3019425 w 3390900"/>
              <a:gd name="connsiteY6" fmla="*/ 304800 h 2409825"/>
              <a:gd name="connsiteX7" fmla="*/ 2990850 w 3390900"/>
              <a:gd name="connsiteY7" fmla="*/ 285750 h 2409825"/>
              <a:gd name="connsiteX8" fmla="*/ 2867025 w 3390900"/>
              <a:gd name="connsiteY8" fmla="*/ 219075 h 2409825"/>
              <a:gd name="connsiteX9" fmla="*/ 2828925 w 3390900"/>
              <a:gd name="connsiteY9" fmla="*/ 190500 h 2409825"/>
              <a:gd name="connsiteX10" fmla="*/ 2800350 w 3390900"/>
              <a:gd name="connsiteY10" fmla="*/ 180975 h 2409825"/>
              <a:gd name="connsiteX11" fmla="*/ 2724150 w 3390900"/>
              <a:gd name="connsiteY11" fmla="*/ 142875 h 2409825"/>
              <a:gd name="connsiteX12" fmla="*/ 2695575 w 3390900"/>
              <a:gd name="connsiteY12" fmla="*/ 133350 h 2409825"/>
              <a:gd name="connsiteX13" fmla="*/ 2638425 w 3390900"/>
              <a:gd name="connsiteY13" fmla="*/ 95250 h 2409825"/>
              <a:gd name="connsiteX14" fmla="*/ 2571750 w 3390900"/>
              <a:gd name="connsiteY14" fmla="*/ 66675 h 2409825"/>
              <a:gd name="connsiteX15" fmla="*/ 2505075 w 3390900"/>
              <a:gd name="connsiteY15" fmla="*/ 47625 h 2409825"/>
              <a:gd name="connsiteX16" fmla="*/ 2457450 w 3390900"/>
              <a:gd name="connsiteY16" fmla="*/ 28575 h 2409825"/>
              <a:gd name="connsiteX17" fmla="*/ 2324100 w 3390900"/>
              <a:gd name="connsiteY17" fmla="*/ 19050 h 2409825"/>
              <a:gd name="connsiteX18" fmla="*/ 1971675 w 3390900"/>
              <a:gd name="connsiteY18" fmla="*/ 0 h 2409825"/>
              <a:gd name="connsiteX19" fmla="*/ 1238250 w 3390900"/>
              <a:gd name="connsiteY19" fmla="*/ 9525 h 2409825"/>
              <a:gd name="connsiteX20" fmla="*/ 1123950 w 3390900"/>
              <a:gd name="connsiteY20" fmla="*/ 19050 h 2409825"/>
              <a:gd name="connsiteX21" fmla="*/ 933450 w 3390900"/>
              <a:gd name="connsiteY21" fmla="*/ 38100 h 2409825"/>
              <a:gd name="connsiteX22" fmla="*/ 895350 w 3390900"/>
              <a:gd name="connsiteY22" fmla="*/ 57150 h 2409825"/>
              <a:gd name="connsiteX23" fmla="*/ 847725 w 3390900"/>
              <a:gd name="connsiteY23" fmla="*/ 85725 h 2409825"/>
              <a:gd name="connsiteX24" fmla="*/ 800100 w 3390900"/>
              <a:gd name="connsiteY24" fmla="*/ 104775 h 2409825"/>
              <a:gd name="connsiteX25" fmla="*/ 723900 w 3390900"/>
              <a:gd name="connsiteY25" fmla="*/ 161925 h 2409825"/>
              <a:gd name="connsiteX26" fmla="*/ 666750 w 3390900"/>
              <a:gd name="connsiteY26" fmla="*/ 200025 h 2409825"/>
              <a:gd name="connsiteX27" fmla="*/ 638175 w 3390900"/>
              <a:gd name="connsiteY27" fmla="*/ 219075 h 2409825"/>
              <a:gd name="connsiteX28" fmla="*/ 609600 w 3390900"/>
              <a:gd name="connsiteY28" fmla="*/ 228600 h 2409825"/>
              <a:gd name="connsiteX29" fmla="*/ 552450 w 3390900"/>
              <a:gd name="connsiteY29" fmla="*/ 266700 h 2409825"/>
              <a:gd name="connsiteX30" fmla="*/ 523875 w 3390900"/>
              <a:gd name="connsiteY30" fmla="*/ 276225 h 2409825"/>
              <a:gd name="connsiteX31" fmla="*/ 438150 w 3390900"/>
              <a:gd name="connsiteY31" fmla="*/ 323850 h 2409825"/>
              <a:gd name="connsiteX32" fmla="*/ 371475 w 3390900"/>
              <a:gd name="connsiteY32" fmla="*/ 361950 h 2409825"/>
              <a:gd name="connsiteX33" fmla="*/ 285750 w 3390900"/>
              <a:gd name="connsiteY33" fmla="*/ 428625 h 2409825"/>
              <a:gd name="connsiteX34" fmla="*/ 257175 w 3390900"/>
              <a:gd name="connsiteY34" fmla="*/ 447675 h 2409825"/>
              <a:gd name="connsiteX35" fmla="*/ 219075 w 3390900"/>
              <a:gd name="connsiteY35" fmla="*/ 504825 h 2409825"/>
              <a:gd name="connsiteX36" fmla="*/ 200025 w 3390900"/>
              <a:gd name="connsiteY36" fmla="*/ 533400 h 2409825"/>
              <a:gd name="connsiteX37" fmla="*/ 161925 w 3390900"/>
              <a:gd name="connsiteY37" fmla="*/ 609600 h 2409825"/>
              <a:gd name="connsiteX38" fmla="*/ 114300 w 3390900"/>
              <a:gd name="connsiteY38" fmla="*/ 666750 h 2409825"/>
              <a:gd name="connsiteX39" fmla="*/ 104775 w 3390900"/>
              <a:gd name="connsiteY39" fmla="*/ 704850 h 2409825"/>
              <a:gd name="connsiteX40" fmla="*/ 85725 w 3390900"/>
              <a:gd name="connsiteY40" fmla="*/ 733425 h 2409825"/>
              <a:gd name="connsiteX41" fmla="*/ 66675 w 3390900"/>
              <a:gd name="connsiteY41" fmla="*/ 771525 h 2409825"/>
              <a:gd name="connsiteX42" fmla="*/ 38100 w 3390900"/>
              <a:gd name="connsiteY42" fmla="*/ 838200 h 2409825"/>
              <a:gd name="connsiteX43" fmla="*/ 28575 w 3390900"/>
              <a:gd name="connsiteY43" fmla="*/ 895350 h 2409825"/>
              <a:gd name="connsiteX44" fmla="*/ 19050 w 3390900"/>
              <a:gd name="connsiteY44" fmla="*/ 923925 h 2409825"/>
              <a:gd name="connsiteX45" fmla="*/ 0 w 3390900"/>
              <a:gd name="connsiteY45" fmla="*/ 990600 h 2409825"/>
              <a:gd name="connsiteX46" fmla="*/ 9525 w 3390900"/>
              <a:gd name="connsiteY46" fmla="*/ 1238250 h 2409825"/>
              <a:gd name="connsiteX47" fmla="*/ 47625 w 3390900"/>
              <a:gd name="connsiteY47" fmla="*/ 1323975 h 2409825"/>
              <a:gd name="connsiteX48" fmla="*/ 85725 w 3390900"/>
              <a:gd name="connsiteY48" fmla="*/ 1419225 h 2409825"/>
              <a:gd name="connsiteX49" fmla="*/ 123825 w 3390900"/>
              <a:gd name="connsiteY49" fmla="*/ 1476375 h 2409825"/>
              <a:gd name="connsiteX50" fmla="*/ 171450 w 3390900"/>
              <a:gd name="connsiteY50" fmla="*/ 1562100 h 2409825"/>
              <a:gd name="connsiteX51" fmla="*/ 247650 w 3390900"/>
              <a:gd name="connsiteY51" fmla="*/ 1609725 h 2409825"/>
              <a:gd name="connsiteX52" fmla="*/ 304800 w 3390900"/>
              <a:gd name="connsiteY52" fmla="*/ 1647825 h 2409825"/>
              <a:gd name="connsiteX53" fmla="*/ 333375 w 3390900"/>
              <a:gd name="connsiteY53" fmla="*/ 1666875 h 2409825"/>
              <a:gd name="connsiteX54" fmla="*/ 361950 w 3390900"/>
              <a:gd name="connsiteY54" fmla="*/ 1685925 h 2409825"/>
              <a:gd name="connsiteX55" fmla="*/ 419100 w 3390900"/>
              <a:gd name="connsiteY55" fmla="*/ 1743075 h 2409825"/>
              <a:gd name="connsiteX56" fmla="*/ 495300 w 3390900"/>
              <a:gd name="connsiteY56" fmla="*/ 1781175 h 2409825"/>
              <a:gd name="connsiteX57" fmla="*/ 523875 w 3390900"/>
              <a:gd name="connsiteY57" fmla="*/ 1800225 h 2409825"/>
              <a:gd name="connsiteX58" fmla="*/ 561975 w 3390900"/>
              <a:gd name="connsiteY58" fmla="*/ 1828800 h 2409825"/>
              <a:gd name="connsiteX59" fmla="*/ 647700 w 3390900"/>
              <a:gd name="connsiteY59" fmla="*/ 1866900 h 2409825"/>
              <a:gd name="connsiteX60" fmla="*/ 704850 w 3390900"/>
              <a:gd name="connsiteY60" fmla="*/ 1905000 h 2409825"/>
              <a:gd name="connsiteX61" fmla="*/ 733425 w 3390900"/>
              <a:gd name="connsiteY61" fmla="*/ 1924050 h 2409825"/>
              <a:gd name="connsiteX62" fmla="*/ 762000 w 3390900"/>
              <a:gd name="connsiteY62" fmla="*/ 1933575 h 2409825"/>
              <a:gd name="connsiteX63" fmla="*/ 781050 w 3390900"/>
              <a:gd name="connsiteY63" fmla="*/ 1962150 h 2409825"/>
              <a:gd name="connsiteX64" fmla="*/ 819150 w 3390900"/>
              <a:gd name="connsiteY64" fmla="*/ 1981200 h 2409825"/>
              <a:gd name="connsiteX65" fmla="*/ 895350 w 3390900"/>
              <a:gd name="connsiteY65" fmla="*/ 2028825 h 2409825"/>
              <a:gd name="connsiteX66" fmla="*/ 933450 w 3390900"/>
              <a:gd name="connsiteY66" fmla="*/ 2047875 h 2409825"/>
              <a:gd name="connsiteX67" fmla="*/ 962025 w 3390900"/>
              <a:gd name="connsiteY67" fmla="*/ 2076450 h 2409825"/>
              <a:gd name="connsiteX68" fmla="*/ 990600 w 3390900"/>
              <a:gd name="connsiteY68" fmla="*/ 2085975 h 2409825"/>
              <a:gd name="connsiteX69" fmla="*/ 1095375 w 3390900"/>
              <a:gd name="connsiteY69" fmla="*/ 2143125 h 2409825"/>
              <a:gd name="connsiteX70" fmla="*/ 1123950 w 3390900"/>
              <a:gd name="connsiteY70" fmla="*/ 2152650 h 2409825"/>
              <a:gd name="connsiteX71" fmla="*/ 1152525 w 3390900"/>
              <a:gd name="connsiteY71" fmla="*/ 2171700 h 2409825"/>
              <a:gd name="connsiteX72" fmla="*/ 1190625 w 3390900"/>
              <a:gd name="connsiteY72" fmla="*/ 2190750 h 2409825"/>
              <a:gd name="connsiteX73" fmla="*/ 1257300 w 3390900"/>
              <a:gd name="connsiteY73" fmla="*/ 2228850 h 2409825"/>
              <a:gd name="connsiteX74" fmla="*/ 1285875 w 3390900"/>
              <a:gd name="connsiteY74" fmla="*/ 2238375 h 2409825"/>
              <a:gd name="connsiteX75" fmla="*/ 1362075 w 3390900"/>
              <a:gd name="connsiteY75" fmla="*/ 2276475 h 2409825"/>
              <a:gd name="connsiteX76" fmla="*/ 1390650 w 3390900"/>
              <a:gd name="connsiteY76" fmla="*/ 2286000 h 2409825"/>
              <a:gd name="connsiteX77" fmla="*/ 1419225 w 3390900"/>
              <a:gd name="connsiteY77" fmla="*/ 2305050 h 2409825"/>
              <a:gd name="connsiteX78" fmla="*/ 1476375 w 3390900"/>
              <a:gd name="connsiteY78" fmla="*/ 2324100 h 2409825"/>
              <a:gd name="connsiteX79" fmla="*/ 1514475 w 3390900"/>
              <a:gd name="connsiteY79" fmla="*/ 2343150 h 2409825"/>
              <a:gd name="connsiteX80" fmla="*/ 1543050 w 3390900"/>
              <a:gd name="connsiteY80" fmla="*/ 2362200 h 2409825"/>
              <a:gd name="connsiteX81" fmla="*/ 1724025 w 3390900"/>
              <a:gd name="connsiteY81" fmla="*/ 2390775 h 2409825"/>
              <a:gd name="connsiteX82" fmla="*/ 1781175 w 3390900"/>
              <a:gd name="connsiteY82" fmla="*/ 2400300 h 2409825"/>
              <a:gd name="connsiteX83" fmla="*/ 2105025 w 3390900"/>
              <a:gd name="connsiteY83" fmla="*/ 2409825 h 2409825"/>
              <a:gd name="connsiteX84" fmla="*/ 2543175 w 3390900"/>
              <a:gd name="connsiteY84" fmla="*/ 2400300 h 2409825"/>
              <a:gd name="connsiteX85" fmla="*/ 2590800 w 3390900"/>
              <a:gd name="connsiteY85" fmla="*/ 2390775 h 2409825"/>
              <a:gd name="connsiteX86" fmla="*/ 2695575 w 3390900"/>
              <a:gd name="connsiteY86" fmla="*/ 2381250 h 2409825"/>
              <a:gd name="connsiteX87" fmla="*/ 2724150 w 3390900"/>
              <a:gd name="connsiteY87" fmla="*/ 2371725 h 2409825"/>
              <a:gd name="connsiteX88" fmla="*/ 2819400 w 3390900"/>
              <a:gd name="connsiteY88" fmla="*/ 2352675 h 2409825"/>
              <a:gd name="connsiteX89" fmla="*/ 2876550 w 3390900"/>
              <a:gd name="connsiteY89" fmla="*/ 2324100 h 2409825"/>
              <a:gd name="connsiteX90" fmla="*/ 2905125 w 3390900"/>
              <a:gd name="connsiteY90" fmla="*/ 2314575 h 2409825"/>
              <a:gd name="connsiteX91" fmla="*/ 2962275 w 3390900"/>
              <a:gd name="connsiteY91" fmla="*/ 2257425 h 2409825"/>
              <a:gd name="connsiteX92" fmla="*/ 2981325 w 3390900"/>
              <a:gd name="connsiteY92" fmla="*/ 2219325 h 2409825"/>
              <a:gd name="connsiteX93" fmla="*/ 3028950 w 3390900"/>
              <a:gd name="connsiteY93" fmla="*/ 2190750 h 2409825"/>
              <a:gd name="connsiteX94" fmla="*/ 3095625 w 3390900"/>
              <a:gd name="connsiteY94" fmla="*/ 2152650 h 2409825"/>
              <a:gd name="connsiteX95" fmla="*/ 3143250 w 3390900"/>
              <a:gd name="connsiteY95" fmla="*/ 2085975 h 2409825"/>
              <a:gd name="connsiteX96" fmla="*/ 3162300 w 3390900"/>
              <a:gd name="connsiteY96" fmla="*/ 2028825 h 2409825"/>
              <a:gd name="connsiteX97" fmla="*/ 3181350 w 3390900"/>
              <a:gd name="connsiteY97" fmla="*/ 2000250 h 2409825"/>
              <a:gd name="connsiteX98" fmla="*/ 3219450 w 3390900"/>
              <a:gd name="connsiteY98" fmla="*/ 1933575 h 2409825"/>
              <a:gd name="connsiteX99" fmla="*/ 3238500 w 3390900"/>
              <a:gd name="connsiteY99" fmla="*/ 1857375 h 2409825"/>
              <a:gd name="connsiteX100" fmla="*/ 3248025 w 3390900"/>
              <a:gd name="connsiteY100" fmla="*/ 1828800 h 2409825"/>
              <a:gd name="connsiteX101" fmla="*/ 3257550 w 3390900"/>
              <a:gd name="connsiteY101" fmla="*/ 1790700 h 2409825"/>
              <a:gd name="connsiteX102" fmla="*/ 3276600 w 3390900"/>
              <a:gd name="connsiteY102" fmla="*/ 1752600 h 2409825"/>
              <a:gd name="connsiteX103" fmla="*/ 3286125 w 3390900"/>
              <a:gd name="connsiteY103" fmla="*/ 1724025 h 2409825"/>
              <a:gd name="connsiteX104" fmla="*/ 3305175 w 3390900"/>
              <a:gd name="connsiteY104" fmla="*/ 1685925 h 2409825"/>
              <a:gd name="connsiteX105" fmla="*/ 3333750 w 3390900"/>
              <a:gd name="connsiteY105" fmla="*/ 1590675 h 2409825"/>
              <a:gd name="connsiteX106" fmla="*/ 3343275 w 3390900"/>
              <a:gd name="connsiteY106" fmla="*/ 1524000 h 2409825"/>
              <a:gd name="connsiteX107" fmla="*/ 3352800 w 3390900"/>
              <a:gd name="connsiteY107" fmla="*/ 1390650 h 2409825"/>
              <a:gd name="connsiteX108" fmla="*/ 3371850 w 3390900"/>
              <a:gd name="connsiteY108" fmla="*/ 1362075 h 2409825"/>
              <a:gd name="connsiteX109" fmla="*/ 3381375 w 3390900"/>
              <a:gd name="connsiteY109" fmla="*/ 1323975 h 2409825"/>
              <a:gd name="connsiteX110" fmla="*/ 3390900 w 3390900"/>
              <a:gd name="connsiteY110" fmla="*/ 1295400 h 2409825"/>
              <a:gd name="connsiteX111" fmla="*/ 3381375 w 3390900"/>
              <a:gd name="connsiteY111" fmla="*/ 790575 h 2409825"/>
              <a:gd name="connsiteX112" fmla="*/ 3371850 w 3390900"/>
              <a:gd name="connsiteY112" fmla="*/ 762000 h 2409825"/>
              <a:gd name="connsiteX113" fmla="*/ 3333750 w 3390900"/>
              <a:gd name="connsiteY113" fmla="*/ 695325 h 2409825"/>
              <a:gd name="connsiteX114" fmla="*/ 3305175 w 3390900"/>
              <a:gd name="connsiteY114" fmla="*/ 666750 h 2409825"/>
              <a:gd name="connsiteX115" fmla="*/ 3267075 w 3390900"/>
              <a:gd name="connsiteY115" fmla="*/ 628650 h 2409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Lst>
            <a:rect l="l" t="t" r="r" b="b"/>
            <a:pathLst>
              <a:path w="3390900" h="2409825">
                <a:moveTo>
                  <a:pt x="3267075" y="628650"/>
                </a:moveTo>
                <a:cubicBezTo>
                  <a:pt x="3251200" y="604837"/>
                  <a:pt x="3288991" y="668829"/>
                  <a:pt x="3209925" y="523875"/>
                </a:cubicBezTo>
                <a:cubicBezTo>
                  <a:pt x="3199726" y="505177"/>
                  <a:pt x="3192785" y="484694"/>
                  <a:pt x="3181350" y="466725"/>
                </a:cubicBezTo>
                <a:cubicBezTo>
                  <a:pt x="3170435" y="449573"/>
                  <a:pt x="3154527" y="436016"/>
                  <a:pt x="3143250" y="419100"/>
                </a:cubicBezTo>
                <a:cubicBezTo>
                  <a:pt x="3105150" y="361950"/>
                  <a:pt x="3149600" y="393700"/>
                  <a:pt x="3086100" y="361950"/>
                </a:cubicBezTo>
                <a:cubicBezTo>
                  <a:pt x="3076575" y="349250"/>
                  <a:pt x="3069578" y="334181"/>
                  <a:pt x="3057525" y="323850"/>
                </a:cubicBezTo>
                <a:cubicBezTo>
                  <a:pt x="3046744" y="314609"/>
                  <a:pt x="3031753" y="311845"/>
                  <a:pt x="3019425" y="304800"/>
                </a:cubicBezTo>
                <a:cubicBezTo>
                  <a:pt x="3009486" y="299120"/>
                  <a:pt x="3000900" y="291232"/>
                  <a:pt x="2990850" y="285750"/>
                </a:cubicBezTo>
                <a:cubicBezTo>
                  <a:pt x="2924030" y="249303"/>
                  <a:pt x="2922091" y="255786"/>
                  <a:pt x="2867025" y="219075"/>
                </a:cubicBezTo>
                <a:cubicBezTo>
                  <a:pt x="2853816" y="210269"/>
                  <a:pt x="2842708" y="198376"/>
                  <a:pt x="2828925" y="190500"/>
                </a:cubicBezTo>
                <a:cubicBezTo>
                  <a:pt x="2820208" y="185519"/>
                  <a:pt x="2809751" y="184500"/>
                  <a:pt x="2800350" y="180975"/>
                </a:cubicBezTo>
                <a:cubicBezTo>
                  <a:pt x="2668511" y="131535"/>
                  <a:pt x="2816219" y="188910"/>
                  <a:pt x="2724150" y="142875"/>
                </a:cubicBezTo>
                <a:cubicBezTo>
                  <a:pt x="2715170" y="138385"/>
                  <a:pt x="2704352" y="138226"/>
                  <a:pt x="2695575" y="133350"/>
                </a:cubicBezTo>
                <a:cubicBezTo>
                  <a:pt x="2675561" y="122231"/>
                  <a:pt x="2660145" y="102490"/>
                  <a:pt x="2638425" y="95250"/>
                </a:cubicBezTo>
                <a:cubicBezTo>
                  <a:pt x="2571412" y="72912"/>
                  <a:pt x="2654140" y="101985"/>
                  <a:pt x="2571750" y="66675"/>
                </a:cubicBezTo>
                <a:cubicBezTo>
                  <a:pt x="2539645" y="52916"/>
                  <a:pt x="2541326" y="59709"/>
                  <a:pt x="2505075" y="47625"/>
                </a:cubicBezTo>
                <a:cubicBezTo>
                  <a:pt x="2488855" y="42218"/>
                  <a:pt x="2474339" y="31242"/>
                  <a:pt x="2457450" y="28575"/>
                </a:cubicBezTo>
                <a:cubicBezTo>
                  <a:pt x="2413432" y="21625"/>
                  <a:pt x="2368532" y="22468"/>
                  <a:pt x="2324100" y="19050"/>
                </a:cubicBezTo>
                <a:cubicBezTo>
                  <a:pt x="2097048" y="1584"/>
                  <a:pt x="2317790" y="13845"/>
                  <a:pt x="1971675" y="0"/>
                </a:cubicBezTo>
                <a:lnTo>
                  <a:pt x="1238250" y="9525"/>
                </a:lnTo>
                <a:cubicBezTo>
                  <a:pt x="1200028" y="10384"/>
                  <a:pt x="1162015" y="15481"/>
                  <a:pt x="1123950" y="19050"/>
                </a:cubicBezTo>
                <a:lnTo>
                  <a:pt x="933450" y="38100"/>
                </a:lnTo>
                <a:cubicBezTo>
                  <a:pt x="920750" y="44450"/>
                  <a:pt x="907762" y="50254"/>
                  <a:pt x="895350" y="57150"/>
                </a:cubicBezTo>
                <a:cubicBezTo>
                  <a:pt x="879166" y="66141"/>
                  <a:pt x="864284" y="77446"/>
                  <a:pt x="847725" y="85725"/>
                </a:cubicBezTo>
                <a:cubicBezTo>
                  <a:pt x="832432" y="93371"/>
                  <a:pt x="815975" y="98425"/>
                  <a:pt x="800100" y="104775"/>
                </a:cubicBezTo>
                <a:cubicBezTo>
                  <a:pt x="750576" y="170807"/>
                  <a:pt x="797778" y="121628"/>
                  <a:pt x="723900" y="161925"/>
                </a:cubicBezTo>
                <a:cubicBezTo>
                  <a:pt x="703800" y="172888"/>
                  <a:pt x="685800" y="187325"/>
                  <a:pt x="666750" y="200025"/>
                </a:cubicBezTo>
                <a:cubicBezTo>
                  <a:pt x="657225" y="206375"/>
                  <a:pt x="649035" y="215455"/>
                  <a:pt x="638175" y="219075"/>
                </a:cubicBezTo>
                <a:cubicBezTo>
                  <a:pt x="628650" y="222250"/>
                  <a:pt x="618377" y="223724"/>
                  <a:pt x="609600" y="228600"/>
                </a:cubicBezTo>
                <a:cubicBezTo>
                  <a:pt x="589586" y="239719"/>
                  <a:pt x="574170" y="259460"/>
                  <a:pt x="552450" y="266700"/>
                </a:cubicBezTo>
                <a:cubicBezTo>
                  <a:pt x="542925" y="269875"/>
                  <a:pt x="532652" y="271349"/>
                  <a:pt x="523875" y="276225"/>
                </a:cubicBezTo>
                <a:cubicBezTo>
                  <a:pt x="425619" y="330812"/>
                  <a:pt x="502808" y="302297"/>
                  <a:pt x="438150" y="323850"/>
                </a:cubicBezTo>
                <a:cubicBezTo>
                  <a:pt x="373993" y="388007"/>
                  <a:pt x="448227" y="323574"/>
                  <a:pt x="371475" y="361950"/>
                </a:cubicBezTo>
                <a:cubicBezTo>
                  <a:pt x="299254" y="398061"/>
                  <a:pt x="332787" y="389427"/>
                  <a:pt x="285750" y="428625"/>
                </a:cubicBezTo>
                <a:cubicBezTo>
                  <a:pt x="276956" y="435954"/>
                  <a:pt x="266700" y="441325"/>
                  <a:pt x="257175" y="447675"/>
                </a:cubicBezTo>
                <a:lnTo>
                  <a:pt x="219075" y="504825"/>
                </a:lnTo>
                <a:cubicBezTo>
                  <a:pt x="212725" y="514350"/>
                  <a:pt x="205145" y="523161"/>
                  <a:pt x="200025" y="533400"/>
                </a:cubicBezTo>
                <a:cubicBezTo>
                  <a:pt x="187325" y="558800"/>
                  <a:pt x="182005" y="589520"/>
                  <a:pt x="161925" y="609600"/>
                </a:cubicBezTo>
                <a:cubicBezTo>
                  <a:pt x="125255" y="646270"/>
                  <a:pt x="140822" y="626967"/>
                  <a:pt x="114300" y="666750"/>
                </a:cubicBezTo>
                <a:cubicBezTo>
                  <a:pt x="111125" y="679450"/>
                  <a:pt x="109932" y="692818"/>
                  <a:pt x="104775" y="704850"/>
                </a:cubicBezTo>
                <a:cubicBezTo>
                  <a:pt x="100266" y="715372"/>
                  <a:pt x="91405" y="723486"/>
                  <a:pt x="85725" y="733425"/>
                </a:cubicBezTo>
                <a:cubicBezTo>
                  <a:pt x="78680" y="745753"/>
                  <a:pt x="72268" y="758474"/>
                  <a:pt x="66675" y="771525"/>
                </a:cubicBezTo>
                <a:cubicBezTo>
                  <a:pt x="24630" y="869631"/>
                  <a:pt x="101281" y="711838"/>
                  <a:pt x="38100" y="838200"/>
                </a:cubicBezTo>
                <a:cubicBezTo>
                  <a:pt x="34925" y="857250"/>
                  <a:pt x="32765" y="876497"/>
                  <a:pt x="28575" y="895350"/>
                </a:cubicBezTo>
                <a:cubicBezTo>
                  <a:pt x="26397" y="905151"/>
                  <a:pt x="21808" y="914271"/>
                  <a:pt x="19050" y="923925"/>
                </a:cubicBezTo>
                <a:cubicBezTo>
                  <a:pt x="-4870" y="1007646"/>
                  <a:pt x="22838" y="922087"/>
                  <a:pt x="0" y="990600"/>
                </a:cubicBezTo>
                <a:cubicBezTo>
                  <a:pt x="3175" y="1073150"/>
                  <a:pt x="1814" y="1156000"/>
                  <a:pt x="9525" y="1238250"/>
                </a:cubicBezTo>
                <a:cubicBezTo>
                  <a:pt x="16264" y="1310131"/>
                  <a:pt x="26519" y="1276486"/>
                  <a:pt x="47625" y="1323975"/>
                </a:cubicBezTo>
                <a:cubicBezTo>
                  <a:pt x="78779" y="1394072"/>
                  <a:pt x="52311" y="1363535"/>
                  <a:pt x="85725" y="1419225"/>
                </a:cubicBezTo>
                <a:cubicBezTo>
                  <a:pt x="97505" y="1438858"/>
                  <a:pt x="116585" y="1454655"/>
                  <a:pt x="123825" y="1476375"/>
                </a:cubicBezTo>
                <a:cubicBezTo>
                  <a:pt x="135803" y="1512308"/>
                  <a:pt x="138698" y="1529348"/>
                  <a:pt x="171450" y="1562100"/>
                </a:cubicBezTo>
                <a:cubicBezTo>
                  <a:pt x="227275" y="1617925"/>
                  <a:pt x="168276" y="1566430"/>
                  <a:pt x="247650" y="1609725"/>
                </a:cubicBezTo>
                <a:cubicBezTo>
                  <a:pt x="267750" y="1620688"/>
                  <a:pt x="285750" y="1635125"/>
                  <a:pt x="304800" y="1647825"/>
                </a:cubicBezTo>
                <a:lnTo>
                  <a:pt x="333375" y="1666875"/>
                </a:lnTo>
                <a:cubicBezTo>
                  <a:pt x="342900" y="1673225"/>
                  <a:pt x="353855" y="1677830"/>
                  <a:pt x="361950" y="1685925"/>
                </a:cubicBezTo>
                <a:cubicBezTo>
                  <a:pt x="381000" y="1704975"/>
                  <a:pt x="393542" y="1734556"/>
                  <a:pt x="419100" y="1743075"/>
                </a:cubicBezTo>
                <a:cubicBezTo>
                  <a:pt x="462624" y="1757583"/>
                  <a:pt x="443886" y="1749041"/>
                  <a:pt x="495300" y="1781175"/>
                </a:cubicBezTo>
                <a:cubicBezTo>
                  <a:pt x="505008" y="1787242"/>
                  <a:pt x="514560" y="1793571"/>
                  <a:pt x="523875" y="1800225"/>
                </a:cubicBezTo>
                <a:cubicBezTo>
                  <a:pt x="536793" y="1809452"/>
                  <a:pt x="548098" y="1821090"/>
                  <a:pt x="561975" y="1828800"/>
                </a:cubicBezTo>
                <a:cubicBezTo>
                  <a:pt x="690953" y="1900454"/>
                  <a:pt x="537696" y="1800897"/>
                  <a:pt x="647700" y="1866900"/>
                </a:cubicBezTo>
                <a:cubicBezTo>
                  <a:pt x="667333" y="1878680"/>
                  <a:pt x="685800" y="1892300"/>
                  <a:pt x="704850" y="1905000"/>
                </a:cubicBezTo>
                <a:cubicBezTo>
                  <a:pt x="714375" y="1911350"/>
                  <a:pt x="722565" y="1920430"/>
                  <a:pt x="733425" y="1924050"/>
                </a:cubicBezTo>
                <a:lnTo>
                  <a:pt x="762000" y="1933575"/>
                </a:lnTo>
                <a:cubicBezTo>
                  <a:pt x="768350" y="1943100"/>
                  <a:pt x="772256" y="1954821"/>
                  <a:pt x="781050" y="1962150"/>
                </a:cubicBezTo>
                <a:cubicBezTo>
                  <a:pt x="791958" y="1971240"/>
                  <a:pt x="806885" y="1974046"/>
                  <a:pt x="819150" y="1981200"/>
                </a:cubicBezTo>
                <a:cubicBezTo>
                  <a:pt x="845023" y="1996292"/>
                  <a:pt x="868559" y="2015430"/>
                  <a:pt x="895350" y="2028825"/>
                </a:cubicBezTo>
                <a:cubicBezTo>
                  <a:pt x="908050" y="2035175"/>
                  <a:pt x="921896" y="2039622"/>
                  <a:pt x="933450" y="2047875"/>
                </a:cubicBezTo>
                <a:cubicBezTo>
                  <a:pt x="944411" y="2055705"/>
                  <a:pt x="950817" y="2068978"/>
                  <a:pt x="962025" y="2076450"/>
                </a:cubicBezTo>
                <a:cubicBezTo>
                  <a:pt x="970379" y="2082019"/>
                  <a:pt x="981620" y="2081485"/>
                  <a:pt x="990600" y="2085975"/>
                </a:cubicBezTo>
                <a:cubicBezTo>
                  <a:pt x="1060163" y="2120756"/>
                  <a:pt x="965874" y="2099958"/>
                  <a:pt x="1095375" y="2143125"/>
                </a:cubicBezTo>
                <a:cubicBezTo>
                  <a:pt x="1104900" y="2146300"/>
                  <a:pt x="1114970" y="2148160"/>
                  <a:pt x="1123950" y="2152650"/>
                </a:cubicBezTo>
                <a:cubicBezTo>
                  <a:pt x="1134189" y="2157770"/>
                  <a:pt x="1142586" y="2166020"/>
                  <a:pt x="1152525" y="2171700"/>
                </a:cubicBezTo>
                <a:cubicBezTo>
                  <a:pt x="1164853" y="2178745"/>
                  <a:pt x="1178297" y="2183705"/>
                  <a:pt x="1190625" y="2190750"/>
                </a:cubicBezTo>
                <a:cubicBezTo>
                  <a:pt x="1238454" y="2218081"/>
                  <a:pt x="1199733" y="2204178"/>
                  <a:pt x="1257300" y="2228850"/>
                </a:cubicBezTo>
                <a:cubicBezTo>
                  <a:pt x="1266528" y="2232805"/>
                  <a:pt x="1276735" y="2234220"/>
                  <a:pt x="1285875" y="2238375"/>
                </a:cubicBezTo>
                <a:cubicBezTo>
                  <a:pt x="1311728" y="2250126"/>
                  <a:pt x="1335134" y="2267495"/>
                  <a:pt x="1362075" y="2276475"/>
                </a:cubicBezTo>
                <a:cubicBezTo>
                  <a:pt x="1371600" y="2279650"/>
                  <a:pt x="1381670" y="2281510"/>
                  <a:pt x="1390650" y="2286000"/>
                </a:cubicBezTo>
                <a:cubicBezTo>
                  <a:pt x="1400889" y="2291120"/>
                  <a:pt x="1408764" y="2300401"/>
                  <a:pt x="1419225" y="2305050"/>
                </a:cubicBezTo>
                <a:cubicBezTo>
                  <a:pt x="1437575" y="2313205"/>
                  <a:pt x="1458414" y="2315120"/>
                  <a:pt x="1476375" y="2324100"/>
                </a:cubicBezTo>
                <a:cubicBezTo>
                  <a:pt x="1489075" y="2330450"/>
                  <a:pt x="1502147" y="2336105"/>
                  <a:pt x="1514475" y="2343150"/>
                </a:cubicBezTo>
                <a:cubicBezTo>
                  <a:pt x="1524414" y="2348830"/>
                  <a:pt x="1532292" y="2358288"/>
                  <a:pt x="1543050" y="2362200"/>
                </a:cubicBezTo>
                <a:cubicBezTo>
                  <a:pt x="1612973" y="2387626"/>
                  <a:pt x="1647155" y="2381731"/>
                  <a:pt x="1724025" y="2390775"/>
                </a:cubicBezTo>
                <a:cubicBezTo>
                  <a:pt x="1743205" y="2393032"/>
                  <a:pt x="1761886" y="2399336"/>
                  <a:pt x="1781175" y="2400300"/>
                </a:cubicBezTo>
                <a:cubicBezTo>
                  <a:pt x="1889037" y="2405693"/>
                  <a:pt x="1997075" y="2406650"/>
                  <a:pt x="2105025" y="2409825"/>
                </a:cubicBezTo>
                <a:lnTo>
                  <a:pt x="2543175" y="2400300"/>
                </a:lnTo>
                <a:cubicBezTo>
                  <a:pt x="2559352" y="2399666"/>
                  <a:pt x="2574736" y="2392783"/>
                  <a:pt x="2590800" y="2390775"/>
                </a:cubicBezTo>
                <a:cubicBezTo>
                  <a:pt x="2625598" y="2386425"/>
                  <a:pt x="2660650" y="2384425"/>
                  <a:pt x="2695575" y="2381250"/>
                </a:cubicBezTo>
                <a:cubicBezTo>
                  <a:pt x="2705100" y="2378075"/>
                  <a:pt x="2714367" y="2373983"/>
                  <a:pt x="2724150" y="2371725"/>
                </a:cubicBezTo>
                <a:cubicBezTo>
                  <a:pt x="2755700" y="2364444"/>
                  <a:pt x="2788683" y="2362914"/>
                  <a:pt x="2819400" y="2352675"/>
                </a:cubicBezTo>
                <a:cubicBezTo>
                  <a:pt x="2891224" y="2328734"/>
                  <a:pt x="2802692" y="2361029"/>
                  <a:pt x="2876550" y="2324100"/>
                </a:cubicBezTo>
                <a:cubicBezTo>
                  <a:pt x="2885530" y="2319610"/>
                  <a:pt x="2895600" y="2317750"/>
                  <a:pt x="2905125" y="2314575"/>
                </a:cubicBezTo>
                <a:cubicBezTo>
                  <a:pt x="2924175" y="2295525"/>
                  <a:pt x="2950227" y="2281522"/>
                  <a:pt x="2962275" y="2257425"/>
                </a:cubicBezTo>
                <a:cubicBezTo>
                  <a:pt x="2968625" y="2244725"/>
                  <a:pt x="2971285" y="2229365"/>
                  <a:pt x="2981325" y="2219325"/>
                </a:cubicBezTo>
                <a:cubicBezTo>
                  <a:pt x="2994416" y="2206234"/>
                  <a:pt x="3013546" y="2201019"/>
                  <a:pt x="3028950" y="2190750"/>
                </a:cubicBezTo>
                <a:cubicBezTo>
                  <a:pt x="3086615" y="2152307"/>
                  <a:pt x="3044696" y="2169626"/>
                  <a:pt x="3095625" y="2152650"/>
                </a:cubicBezTo>
                <a:cubicBezTo>
                  <a:pt x="3126311" y="2121964"/>
                  <a:pt x="3126534" y="2127765"/>
                  <a:pt x="3143250" y="2085975"/>
                </a:cubicBezTo>
                <a:cubicBezTo>
                  <a:pt x="3150708" y="2067331"/>
                  <a:pt x="3151161" y="2045533"/>
                  <a:pt x="3162300" y="2028825"/>
                </a:cubicBezTo>
                <a:cubicBezTo>
                  <a:pt x="3168650" y="2019300"/>
                  <a:pt x="3175670" y="2010189"/>
                  <a:pt x="3181350" y="2000250"/>
                </a:cubicBezTo>
                <a:cubicBezTo>
                  <a:pt x="3229689" y="1915657"/>
                  <a:pt x="3173038" y="2003193"/>
                  <a:pt x="3219450" y="1933575"/>
                </a:cubicBezTo>
                <a:cubicBezTo>
                  <a:pt x="3225800" y="1908175"/>
                  <a:pt x="3230221" y="1882213"/>
                  <a:pt x="3238500" y="1857375"/>
                </a:cubicBezTo>
                <a:cubicBezTo>
                  <a:pt x="3241675" y="1847850"/>
                  <a:pt x="3245267" y="1838454"/>
                  <a:pt x="3248025" y="1828800"/>
                </a:cubicBezTo>
                <a:cubicBezTo>
                  <a:pt x="3251621" y="1816213"/>
                  <a:pt x="3252953" y="1802957"/>
                  <a:pt x="3257550" y="1790700"/>
                </a:cubicBezTo>
                <a:cubicBezTo>
                  <a:pt x="3262536" y="1777405"/>
                  <a:pt x="3271007" y="1765651"/>
                  <a:pt x="3276600" y="1752600"/>
                </a:cubicBezTo>
                <a:cubicBezTo>
                  <a:pt x="3280555" y="1743372"/>
                  <a:pt x="3282170" y="1733253"/>
                  <a:pt x="3286125" y="1724025"/>
                </a:cubicBezTo>
                <a:cubicBezTo>
                  <a:pt x="3291718" y="1710974"/>
                  <a:pt x="3299902" y="1699108"/>
                  <a:pt x="3305175" y="1685925"/>
                </a:cubicBezTo>
                <a:cubicBezTo>
                  <a:pt x="3313459" y="1665215"/>
                  <a:pt x="3329072" y="1616404"/>
                  <a:pt x="3333750" y="1590675"/>
                </a:cubicBezTo>
                <a:cubicBezTo>
                  <a:pt x="3337766" y="1568586"/>
                  <a:pt x="3341146" y="1546350"/>
                  <a:pt x="3343275" y="1524000"/>
                </a:cubicBezTo>
                <a:cubicBezTo>
                  <a:pt x="3347500" y="1479637"/>
                  <a:pt x="3345056" y="1434535"/>
                  <a:pt x="3352800" y="1390650"/>
                </a:cubicBezTo>
                <a:cubicBezTo>
                  <a:pt x="3354789" y="1379377"/>
                  <a:pt x="3365500" y="1371600"/>
                  <a:pt x="3371850" y="1362075"/>
                </a:cubicBezTo>
                <a:cubicBezTo>
                  <a:pt x="3375025" y="1349375"/>
                  <a:pt x="3377779" y="1336562"/>
                  <a:pt x="3381375" y="1323975"/>
                </a:cubicBezTo>
                <a:cubicBezTo>
                  <a:pt x="3384133" y="1314321"/>
                  <a:pt x="3390900" y="1305440"/>
                  <a:pt x="3390900" y="1295400"/>
                </a:cubicBezTo>
                <a:cubicBezTo>
                  <a:pt x="3390900" y="1127095"/>
                  <a:pt x="3387382" y="958773"/>
                  <a:pt x="3381375" y="790575"/>
                </a:cubicBezTo>
                <a:cubicBezTo>
                  <a:pt x="3381017" y="780541"/>
                  <a:pt x="3375805" y="771228"/>
                  <a:pt x="3371850" y="762000"/>
                </a:cubicBezTo>
                <a:cubicBezTo>
                  <a:pt x="3363630" y="742819"/>
                  <a:pt x="3347817" y="712206"/>
                  <a:pt x="3333750" y="695325"/>
                </a:cubicBezTo>
                <a:cubicBezTo>
                  <a:pt x="3325126" y="684977"/>
                  <a:pt x="3313799" y="677098"/>
                  <a:pt x="3305175" y="666750"/>
                </a:cubicBezTo>
                <a:cubicBezTo>
                  <a:pt x="3290807" y="649509"/>
                  <a:pt x="3282950" y="652463"/>
                  <a:pt x="3267075" y="628650"/>
                </a:cubicBezTo>
                <a:close/>
              </a:path>
            </a:pathLst>
          </a:custGeom>
          <a:noFill/>
          <a:ln w="76200">
            <a:solidFill>
              <a:srgbClr val="2DA33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Freihandform 6"/>
          <p:cNvSpPr/>
          <p:nvPr/>
        </p:nvSpPr>
        <p:spPr>
          <a:xfrm>
            <a:off x="5238750" y="4667250"/>
            <a:ext cx="581025" cy="790575"/>
          </a:xfrm>
          <a:custGeom>
            <a:avLst/>
            <a:gdLst>
              <a:gd name="connsiteX0" fmla="*/ 447675 w 581025"/>
              <a:gd name="connsiteY0" fmla="*/ 0 h 790575"/>
              <a:gd name="connsiteX1" fmla="*/ 161925 w 581025"/>
              <a:gd name="connsiteY1" fmla="*/ 9525 h 790575"/>
              <a:gd name="connsiteX2" fmla="*/ 104775 w 581025"/>
              <a:gd name="connsiteY2" fmla="*/ 38100 h 790575"/>
              <a:gd name="connsiteX3" fmla="*/ 76200 w 581025"/>
              <a:gd name="connsiteY3" fmla="*/ 47625 h 790575"/>
              <a:gd name="connsiteX4" fmla="*/ 28575 w 581025"/>
              <a:gd name="connsiteY4" fmla="*/ 104775 h 790575"/>
              <a:gd name="connsiteX5" fmla="*/ 9525 w 581025"/>
              <a:gd name="connsiteY5" fmla="*/ 161925 h 790575"/>
              <a:gd name="connsiteX6" fmla="*/ 0 w 581025"/>
              <a:gd name="connsiteY6" fmla="*/ 190500 h 790575"/>
              <a:gd name="connsiteX7" fmla="*/ 9525 w 581025"/>
              <a:gd name="connsiteY7" fmla="*/ 561975 h 790575"/>
              <a:gd name="connsiteX8" fmla="*/ 38100 w 581025"/>
              <a:gd name="connsiteY8" fmla="*/ 619125 h 790575"/>
              <a:gd name="connsiteX9" fmla="*/ 76200 w 581025"/>
              <a:gd name="connsiteY9" fmla="*/ 685800 h 790575"/>
              <a:gd name="connsiteX10" fmla="*/ 133350 w 581025"/>
              <a:gd name="connsiteY10" fmla="*/ 714375 h 790575"/>
              <a:gd name="connsiteX11" fmla="*/ 161925 w 581025"/>
              <a:gd name="connsiteY11" fmla="*/ 733425 h 790575"/>
              <a:gd name="connsiteX12" fmla="*/ 219075 w 581025"/>
              <a:gd name="connsiteY12" fmla="*/ 752475 h 790575"/>
              <a:gd name="connsiteX13" fmla="*/ 247650 w 581025"/>
              <a:gd name="connsiteY13" fmla="*/ 771525 h 790575"/>
              <a:gd name="connsiteX14" fmla="*/ 304800 w 581025"/>
              <a:gd name="connsiteY14" fmla="*/ 781050 h 790575"/>
              <a:gd name="connsiteX15" fmla="*/ 333375 w 581025"/>
              <a:gd name="connsiteY15" fmla="*/ 790575 h 790575"/>
              <a:gd name="connsiteX16" fmla="*/ 485775 w 581025"/>
              <a:gd name="connsiteY16" fmla="*/ 771525 h 790575"/>
              <a:gd name="connsiteX17" fmla="*/ 514350 w 581025"/>
              <a:gd name="connsiteY17" fmla="*/ 752475 h 790575"/>
              <a:gd name="connsiteX18" fmla="*/ 542925 w 581025"/>
              <a:gd name="connsiteY18" fmla="*/ 695325 h 790575"/>
              <a:gd name="connsiteX19" fmla="*/ 561975 w 581025"/>
              <a:gd name="connsiteY19" fmla="*/ 666750 h 790575"/>
              <a:gd name="connsiteX20" fmla="*/ 581025 w 581025"/>
              <a:gd name="connsiteY20" fmla="*/ 609600 h 790575"/>
              <a:gd name="connsiteX21" fmla="*/ 561975 w 581025"/>
              <a:gd name="connsiteY21" fmla="*/ 285750 h 790575"/>
              <a:gd name="connsiteX22" fmla="*/ 533400 w 581025"/>
              <a:gd name="connsiteY22" fmla="*/ 142875 h 790575"/>
              <a:gd name="connsiteX23" fmla="*/ 523875 w 581025"/>
              <a:gd name="connsiteY23" fmla="*/ 114300 h 790575"/>
              <a:gd name="connsiteX24" fmla="*/ 495300 w 581025"/>
              <a:gd name="connsiteY24" fmla="*/ 85725 h 790575"/>
              <a:gd name="connsiteX25" fmla="*/ 485775 w 581025"/>
              <a:gd name="connsiteY25" fmla="*/ 57150 h 790575"/>
              <a:gd name="connsiteX26" fmla="*/ 457200 w 581025"/>
              <a:gd name="connsiteY26" fmla="*/ 38100 h 790575"/>
              <a:gd name="connsiteX27" fmla="*/ 428625 w 581025"/>
              <a:gd name="connsiteY27" fmla="*/ 28575 h 790575"/>
              <a:gd name="connsiteX28" fmla="*/ 447675 w 581025"/>
              <a:gd name="connsiteY28" fmla="*/ 0 h 790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81025" h="790575">
                <a:moveTo>
                  <a:pt x="447675" y="0"/>
                </a:moveTo>
                <a:cubicBezTo>
                  <a:pt x="352425" y="3175"/>
                  <a:pt x="257053" y="3760"/>
                  <a:pt x="161925" y="9525"/>
                </a:cubicBezTo>
                <a:cubicBezTo>
                  <a:pt x="134681" y="11176"/>
                  <a:pt x="127803" y="26586"/>
                  <a:pt x="104775" y="38100"/>
                </a:cubicBezTo>
                <a:cubicBezTo>
                  <a:pt x="95795" y="42590"/>
                  <a:pt x="85725" y="44450"/>
                  <a:pt x="76200" y="47625"/>
                </a:cubicBezTo>
                <a:cubicBezTo>
                  <a:pt x="58255" y="65570"/>
                  <a:pt x="39184" y="80905"/>
                  <a:pt x="28575" y="104775"/>
                </a:cubicBezTo>
                <a:cubicBezTo>
                  <a:pt x="20420" y="123125"/>
                  <a:pt x="15875" y="142875"/>
                  <a:pt x="9525" y="161925"/>
                </a:cubicBezTo>
                <a:lnTo>
                  <a:pt x="0" y="190500"/>
                </a:lnTo>
                <a:cubicBezTo>
                  <a:pt x="3175" y="314325"/>
                  <a:pt x="3633" y="438250"/>
                  <a:pt x="9525" y="561975"/>
                </a:cubicBezTo>
                <a:cubicBezTo>
                  <a:pt x="10785" y="588436"/>
                  <a:pt x="27032" y="596988"/>
                  <a:pt x="38100" y="619125"/>
                </a:cubicBezTo>
                <a:cubicBezTo>
                  <a:pt x="59896" y="662717"/>
                  <a:pt x="30136" y="639736"/>
                  <a:pt x="76200" y="685800"/>
                </a:cubicBezTo>
                <a:cubicBezTo>
                  <a:pt x="103497" y="713097"/>
                  <a:pt x="102362" y="698881"/>
                  <a:pt x="133350" y="714375"/>
                </a:cubicBezTo>
                <a:cubicBezTo>
                  <a:pt x="143589" y="719495"/>
                  <a:pt x="151464" y="728776"/>
                  <a:pt x="161925" y="733425"/>
                </a:cubicBezTo>
                <a:cubicBezTo>
                  <a:pt x="180275" y="741580"/>
                  <a:pt x="202367" y="741336"/>
                  <a:pt x="219075" y="752475"/>
                </a:cubicBezTo>
                <a:cubicBezTo>
                  <a:pt x="228600" y="758825"/>
                  <a:pt x="236790" y="767905"/>
                  <a:pt x="247650" y="771525"/>
                </a:cubicBezTo>
                <a:cubicBezTo>
                  <a:pt x="265972" y="777632"/>
                  <a:pt x="285947" y="776860"/>
                  <a:pt x="304800" y="781050"/>
                </a:cubicBezTo>
                <a:cubicBezTo>
                  <a:pt x="314601" y="783228"/>
                  <a:pt x="323850" y="787400"/>
                  <a:pt x="333375" y="790575"/>
                </a:cubicBezTo>
                <a:cubicBezTo>
                  <a:pt x="357009" y="788757"/>
                  <a:pt x="444655" y="792085"/>
                  <a:pt x="485775" y="771525"/>
                </a:cubicBezTo>
                <a:cubicBezTo>
                  <a:pt x="496014" y="766405"/>
                  <a:pt x="504825" y="758825"/>
                  <a:pt x="514350" y="752475"/>
                </a:cubicBezTo>
                <a:cubicBezTo>
                  <a:pt x="568945" y="670583"/>
                  <a:pt x="503490" y="774195"/>
                  <a:pt x="542925" y="695325"/>
                </a:cubicBezTo>
                <a:cubicBezTo>
                  <a:pt x="548045" y="685086"/>
                  <a:pt x="557326" y="677211"/>
                  <a:pt x="561975" y="666750"/>
                </a:cubicBezTo>
                <a:cubicBezTo>
                  <a:pt x="570130" y="648400"/>
                  <a:pt x="581025" y="609600"/>
                  <a:pt x="581025" y="609600"/>
                </a:cubicBezTo>
                <a:cubicBezTo>
                  <a:pt x="573421" y="442320"/>
                  <a:pt x="575307" y="425735"/>
                  <a:pt x="561975" y="285750"/>
                </a:cubicBezTo>
                <a:cubicBezTo>
                  <a:pt x="552581" y="187113"/>
                  <a:pt x="559902" y="222380"/>
                  <a:pt x="533400" y="142875"/>
                </a:cubicBezTo>
                <a:cubicBezTo>
                  <a:pt x="530225" y="133350"/>
                  <a:pt x="530975" y="121400"/>
                  <a:pt x="523875" y="114300"/>
                </a:cubicBezTo>
                <a:lnTo>
                  <a:pt x="495300" y="85725"/>
                </a:lnTo>
                <a:cubicBezTo>
                  <a:pt x="492125" y="76200"/>
                  <a:pt x="492047" y="64990"/>
                  <a:pt x="485775" y="57150"/>
                </a:cubicBezTo>
                <a:cubicBezTo>
                  <a:pt x="478624" y="48211"/>
                  <a:pt x="467439" y="43220"/>
                  <a:pt x="457200" y="38100"/>
                </a:cubicBezTo>
                <a:cubicBezTo>
                  <a:pt x="448220" y="33610"/>
                  <a:pt x="435725" y="35675"/>
                  <a:pt x="428625" y="28575"/>
                </a:cubicBezTo>
                <a:lnTo>
                  <a:pt x="447675" y="0"/>
                </a:lnTo>
                <a:close/>
              </a:path>
            </a:pathLst>
          </a:custGeom>
          <a:noFill/>
          <a:ln w="76200">
            <a:solidFill>
              <a:srgbClr val="2DA33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Freihandform 7"/>
          <p:cNvSpPr/>
          <p:nvPr/>
        </p:nvSpPr>
        <p:spPr>
          <a:xfrm>
            <a:off x="6243042" y="4581128"/>
            <a:ext cx="720080" cy="792089"/>
          </a:xfrm>
          <a:custGeom>
            <a:avLst/>
            <a:gdLst>
              <a:gd name="connsiteX0" fmla="*/ 447675 w 581025"/>
              <a:gd name="connsiteY0" fmla="*/ 0 h 790575"/>
              <a:gd name="connsiteX1" fmla="*/ 161925 w 581025"/>
              <a:gd name="connsiteY1" fmla="*/ 9525 h 790575"/>
              <a:gd name="connsiteX2" fmla="*/ 104775 w 581025"/>
              <a:gd name="connsiteY2" fmla="*/ 38100 h 790575"/>
              <a:gd name="connsiteX3" fmla="*/ 76200 w 581025"/>
              <a:gd name="connsiteY3" fmla="*/ 47625 h 790575"/>
              <a:gd name="connsiteX4" fmla="*/ 28575 w 581025"/>
              <a:gd name="connsiteY4" fmla="*/ 104775 h 790575"/>
              <a:gd name="connsiteX5" fmla="*/ 9525 w 581025"/>
              <a:gd name="connsiteY5" fmla="*/ 161925 h 790575"/>
              <a:gd name="connsiteX6" fmla="*/ 0 w 581025"/>
              <a:gd name="connsiteY6" fmla="*/ 190500 h 790575"/>
              <a:gd name="connsiteX7" fmla="*/ 9525 w 581025"/>
              <a:gd name="connsiteY7" fmla="*/ 561975 h 790575"/>
              <a:gd name="connsiteX8" fmla="*/ 38100 w 581025"/>
              <a:gd name="connsiteY8" fmla="*/ 619125 h 790575"/>
              <a:gd name="connsiteX9" fmla="*/ 76200 w 581025"/>
              <a:gd name="connsiteY9" fmla="*/ 685800 h 790575"/>
              <a:gd name="connsiteX10" fmla="*/ 133350 w 581025"/>
              <a:gd name="connsiteY10" fmla="*/ 714375 h 790575"/>
              <a:gd name="connsiteX11" fmla="*/ 161925 w 581025"/>
              <a:gd name="connsiteY11" fmla="*/ 733425 h 790575"/>
              <a:gd name="connsiteX12" fmla="*/ 219075 w 581025"/>
              <a:gd name="connsiteY12" fmla="*/ 752475 h 790575"/>
              <a:gd name="connsiteX13" fmla="*/ 247650 w 581025"/>
              <a:gd name="connsiteY13" fmla="*/ 771525 h 790575"/>
              <a:gd name="connsiteX14" fmla="*/ 304800 w 581025"/>
              <a:gd name="connsiteY14" fmla="*/ 781050 h 790575"/>
              <a:gd name="connsiteX15" fmla="*/ 333375 w 581025"/>
              <a:gd name="connsiteY15" fmla="*/ 790575 h 790575"/>
              <a:gd name="connsiteX16" fmla="*/ 485775 w 581025"/>
              <a:gd name="connsiteY16" fmla="*/ 771525 h 790575"/>
              <a:gd name="connsiteX17" fmla="*/ 514350 w 581025"/>
              <a:gd name="connsiteY17" fmla="*/ 752475 h 790575"/>
              <a:gd name="connsiteX18" fmla="*/ 542925 w 581025"/>
              <a:gd name="connsiteY18" fmla="*/ 695325 h 790575"/>
              <a:gd name="connsiteX19" fmla="*/ 561975 w 581025"/>
              <a:gd name="connsiteY19" fmla="*/ 666750 h 790575"/>
              <a:gd name="connsiteX20" fmla="*/ 581025 w 581025"/>
              <a:gd name="connsiteY20" fmla="*/ 609600 h 790575"/>
              <a:gd name="connsiteX21" fmla="*/ 561975 w 581025"/>
              <a:gd name="connsiteY21" fmla="*/ 285750 h 790575"/>
              <a:gd name="connsiteX22" fmla="*/ 533400 w 581025"/>
              <a:gd name="connsiteY22" fmla="*/ 142875 h 790575"/>
              <a:gd name="connsiteX23" fmla="*/ 523875 w 581025"/>
              <a:gd name="connsiteY23" fmla="*/ 114300 h 790575"/>
              <a:gd name="connsiteX24" fmla="*/ 495300 w 581025"/>
              <a:gd name="connsiteY24" fmla="*/ 85725 h 790575"/>
              <a:gd name="connsiteX25" fmla="*/ 485775 w 581025"/>
              <a:gd name="connsiteY25" fmla="*/ 57150 h 790575"/>
              <a:gd name="connsiteX26" fmla="*/ 457200 w 581025"/>
              <a:gd name="connsiteY26" fmla="*/ 38100 h 790575"/>
              <a:gd name="connsiteX27" fmla="*/ 428625 w 581025"/>
              <a:gd name="connsiteY27" fmla="*/ 28575 h 790575"/>
              <a:gd name="connsiteX28" fmla="*/ 447675 w 581025"/>
              <a:gd name="connsiteY28" fmla="*/ 0 h 790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81025" h="790575">
                <a:moveTo>
                  <a:pt x="447675" y="0"/>
                </a:moveTo>
                <a:cubicBezTo>
                  <a:pt x="352425" y="3175"/>
                  <a:pt x="257053" y="3760"/>
                  <a:pt x="161925" y="9525"/>
                </a:cubicBezTo>
                <a:cubicBezTo>
                  <a:pt x="134681" y="11176"/>
                  <a:pt x="127803" y="26586"/>
                  <a:pt x="104775" y="38100"/>
                </a:cubicBezTo>
                <a:cubicBezTo>
                  <a:pt x="95795" y="42590"/>
                  <a:pt x="85725" y="44450"/>
                  <a:pt x="76200" y="47625"/>
                </a:cubicBezTo>
                <a:cubicBezTo>
                  <a:pt x="58255" y="65570"/>
                  <a:pt x="39184" y="80905"/>
                  <a:pt x="28575" y="104775"/>
                </a:cubicBezTo>
                <a:cubicBezTo>
                  <a:pt x="20420" y="123125"/>
                  <a:pt x="15875" y="142875"/>
                  <a:pt x="9525" y="161925"/>
                </a:cubicBezTo>
                <a:lnTo>
                  <a:pt x="0" y="190500"/>
                </a:lnTo>
                <a:cubicBezTo>
                  <a:pt x="3175" y="314325"/>
                  <a:pt x="3633" y="438250"/>
                  <a:pt x="9525" y="561975"/>
                </a:cubicBezTo>
                <a:cubicBezTo>
                  <a:pt x="10785" y="588436"/>
                  <a:pt x="27032" y="596988"/>
                  <a:pt x="38100" y="619125"/>
                </a:cubicBezTo>
                <a:cubicBezTo>
                  <a:pt x="59896" y="662717"/>
                  <a:pt x="30136" y="639736"/>
                  <a:pt x="76200" y="685800"/>
                </a:cubicBezTo>
                <a:cubicBezTo>
                  <a:pt x="103497" y="713097"/>
                  <a:pt x="102362" y="698881"/>
                  <a:pt x="133350" y="714375"/>
                </a:cubicBezTo>
                <a:cubicBezTo>
                  <a:pt x="143589" y="719495"/>
                  <a:pt x="151464" y="728776"/>
                  <a:pt x="161925" y="733425"/>
                </a:cubicBezTo>
                <a:cubicBezTo>
                  <a:pt x="180275" y="741580"/>
                  <a:pt x="202367" y="741336"/>
                  <a:pt x="219075" y="752475"/>
                </a:cubicBezTo>
                <a:cubicBezTo>
                  <a:pt x="228600" y="758825"/>
                  <a:pt x="236790" y="767905"/>
                  <a:pt x="247650" y="771525"/>
                </a:cubicBezTo>
                <a:cubicBezTo>
                  <a:pt x="265972" y="777632"/>
                  <a:pt x="285947" y="776860"/>
                  <a:pt x="304800" y="781050"/>
                </a:cubicBezTo>
                <a:cubicBezTo>
                  <a:pt x="314601" y="783228"/>
                  <a:pt x="323850" y="787400"/>
                  <a:pt x="333375" y="790575"/>
                </a:cubicBezTo>
                <a:cubicBezTo>
                  <a:pt x="357009" y="788757"/>
                  <a:pt x="444655" y="792085"/>
                  <a:pt x="485775" y="771525"/>
                </a:cubicBezTo>
                <a:cubicBezTo>
                  <a:pt x="496014" y="766405"/>
                  <a:pt x="504825" y="758825"/>
                  <a:pt x="514350" y="752475"/>
                </a:cubicBezTo>
                <a:cubicBezTo>
                  <a:pt x="568945" y="670583"/>
                  <a:pt x="503490" y="774195"/>
                  <a:pt x="542925" y="695325"/>
                </a:cubicBezTo>
                <a:cubicBezTo>
                  <a:pt x="548045" y="685086"/>
                  <a:pt x="557326" y="677211"/>
                  <a:pt x="561975" y="666750"/>
                </a:cubicBezTo>
                <a:cubicBezTo>
                  <a:pt x="570130" y="648400"/>
                  <a:pt x="581025" y="609600"/>
                  <a:pt x="581025" y="609600"/>
                </a:cubicBezTo>
                <a:cubicBezTo>
                  <a:pt x="573421" y="442320"/>
                  <a:pt x="575307" y="425735"/>
                  <a:pt x="561975" y="285750"/>
                </a:cubicBezTo>
                <a:cubicBezTo>
                  <a:pt x="552581" y="187113"/>
                  <a:pt x="559902" y="222380"/>
                  <a:pt x="533400" y="142875"/>
                </a:cubicBezTo>
                <a:cubicBezTo>
                  <a:pt x="530225" y="133350"/>
                  <a:pt x="530975" y="121400"/>
                  <a:pt x="523875" y="114300"/>
                </a:cubicBezTo>
                <a:lnTo>
                  <a:pt x="495300" y="85725"/>
                </a:lnTo>
                <a:cubicBezTo>
                  <a:pt x="492125" y="76200"/>
                  <a:pt x="492047" y="64990"/>
                  <a:pt x="485775" y="57150"/>
                </a:cubicBezTo>
                <a:cubicBezTo>
                  <a:pt x="478624" y="48211"/>
                  <a:pt x="467439" y="43220"/>
                  <a:pt x="457200" y="38100"/>
                </a:cubicBezTo>
                <a:cubicBezTo>
                  <a:pt x="448220" y="33610"/>
                  <a:pt x="435725" y="35675"/>
                  <a:pt x="428625" y="28575"/>
                </a:cubicBezTo>
                <a:lnTo>
                  <a:pt x="447675" y="0"/>
                </a:lnTo>
                <a:close/>
              </a:path>
            </a:pathLst>
          </a:custGeom>
          <a:noFill/>
          <a:ln w="76200">
            <a:solidFill>
              <a:srgbClr val="2DA33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9" name="Picture 4" descr="http://eticorporate.com/wp-content/uploads/2012/03/tro-choi-Team-Work.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8699" y="175068"/>
            <a:ext cx="1023684" cy="891240"/>
          </a:xfrm>
          <a:prstGeom prst="rect">
            <a:avLst/>
          </a:prstGeom>
          <a:noFill/>
          <a:extLst>
            <a:ext uri="{909E8E84-426E-40DD-AFC4-6F175D3DCCD1}">
              <a14:hiddenFill xmlns:a14="http://schemas.microsoft.com/office/drawing/2010/main">
                <a:solidFill>
                  <a:srgbClr val="FFFFFF"/>
                </a:solidFill>
              </a14:hiddenFill>
            </a:ext>
          </a:extLst>
        </p:spPr>
      </p:pic>
      <p:sp>
        <p:nvSpPr>
          <p:cNvPr id="10" name="Titel 1"/>
          <p:cNvSpPr>
            <a:spLocks noGrp="1"/>
          </p:cNvSpPr>
          <p:nvPr>
            <p:ph type="title"/>
          </p:nvPr>
        </p:nvSpPr>
        <p:spPr>
          <a:xfrm>
            <a:off x="1142382" y="333375"/>
            <a:ext cx="7246041" cy="561975"/>
          </a:xfrm>
        </p:spPr>
        <p:txBody>
          <a:bodyPr/>
          <a:lstStyle/>
          <a:p>
            <a:r>
              <a:rPr lang="de-DE" sz="2000" dirty="0">
                <a:solidFill>
                  <a:srgbClr val="FFC000"/>
                </a:solidFill>
                <a:latin typeface="Calibri" pitchFamily="34" charset="0"/>
              </a:rPr>
              <a:t>Smart Rollout </a:t>
            </a:r>
            <a:r>
              <a:rPr lang="de-DE" sz="2000" dirty="0" smtClean="0">
                <a:solidFill>
                  <a:srgbClr val="FFC000"/>
                </a:solidFill>
                <a:latin typeface="Calibri" pitchFamily="34" charset="0"/>
              </a:rPr>
              <a:t>– BACK END</a:t>
            </a:r>
            <a:r>
              <a:rPr lang="de-DE" sz="2000" dirty="0">
                <a:latin typeface="Calibri" pitchFamily="34" charset="0"/>
              </a:rPr>
              <a:t/>
            </a:r>
            <a:br>
              <a:rPr lang="de-DE" sz="2000" dirty="0">
                <a:latin typeface="Calibri" pitchFamily="34" charset="0"/>
              </a:rPr>
            </a:br>
            <a:r>
              <a:rPr lang="de-DE" sz="1800" dirty="0">
                <a:latin typeface="Calibri" pitchFamily="34" charset="0"/>
              </a:rPr>
              <a:t>Data Quality </a:t>
            </a:r>
            <a:r>
              <a:rPr lang="de-DE" sz="1800" dirty="0" err="1">
                <a:latin typeface="Calibri" pitchFamily="34" charset="0"/>
              </a:rPr>
              <a:t>without</a:t>
            </a:r>
            <a:r>
              <a:rPr lang="de-DE" sz="1800" dirty="0">
                <a:latin typeface="Calibri" pitchFamily="34" charset="0"/>
              </a:rPr>
              <a:t> </a:t>
            </a:r>
            <a:r>
              <a:rPr lang="de-DE" sz="1800" dirty="0" err="1">
                <a:latin typeface="Calibri" pitchFamily="34" charset="0"/>
              </a:rPr>
              <a:t>the</a:t>
            </a:r>
            <a:r>
              <a:rPr lang="de-DE" sz="1800" dirty="0">
                <a:latin typeface="Calibri" pitchFamily="34" charset="0"/>
              </a:rPr>
              <a:t> </a:t>
            </a:r>
            <a:r>
              <a:rPr lang="de-DE" sz="1800" dirty="0" err="1">
                <a:latin typeface="Calibri" pitchFamily="34" charset="0"/>
              </a:rPr>
              <a:t>Scientists</a:t>
            </a:r>
            <a:r>
              <a:rPr lang="de-DE" sz="1800" dirty="0">
                <a:latin typeface="Calibri" pitchFamily="34" charset="0"/>
              </a:rPr>
              <a:t> </a:t>
            </a:r>
            <a:r>
              <a:rPr lang="de-DE" sz="1800" dirty="0" err="1">
                <a:latin typeface="Calibri" pitchFamily="34" charset="0"/>
              </a:rPr>
              <a:t>Participation</a:t>
            </a:r>
            <a:r>
              <a:rPr lang="de-DE" sz="1800" dirty="0">
                <a:latin typeface="Calibri" pitchFamily="34" charset="0"/>
              </a:rPr>
              <a:t> - </a:t>
            </a:r>
            <a:r>
              <a:rPr lang="de-DE" sz="1800" dirty="0" smtClean="0">
                <a:latin typeface="Calibri" pitchFamily="34" charset="0"/>
              </a:rPr>
              <a:t>OUTPUT</a:t>
            </a:r>
            <a:endParaRPr lang="de-DE" sz="1800" dirty="0">
              <a:latin typeface="Calibri" pitchFamily="34" charset="0"/>
            </a:endParaRPr>
          </a:p>
        </p:txBody>
      </p:sp>
    </p:spTree>
    <p:extLst>
      <p:ext uri="{BB962C8B-B14F-4D97-AF65-F5344CB8AC3E}">
        <p14:creationId xmlns:p14="http://schemas.microsoft.com/office/powerpoint/2010/main" val="663206144"/>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4" name="Rectangle 2"/>
          <p:cNvSpPr>
            <a:spLocks noChangeArrowheads="1"/>
          </p:cNvSpPr>
          <p:nvPr/>
        </p:nvSpPr>
        <p:spPr bwMode="auto">
          <a:xfrm>
            <a:off x="357158" y="285728"/>
            <a:ext cx="5222954" cy="500066"/>
          </a:xfrm>
          <a:prstGeom prst="rect">
            <a:avLst/>
          </a:prstGeom>
          <a:noFill/>
          <a:ln w="9525">
            <a:noFill/>
            <a:miter lim="800000"/>
            <a:headEnd/>
            <a:tailEnd/>
          </a:ln>
        </p:spPr>
        <p:txBody>
          <a:bodyPr lIns="0" tIns="0" rIns="0" bIns="0" anchor="b"/>
          <a:lstStyle/>
          <a:p>
            <a:pPr>
              <a:lnSpc>
                <a:spcPct val="90000"/>
              </a:lnSpc>
              <a:spcAft>
                <a:spcPts val="600"/>
              </a:spcAft>
            </a:pPr>
            <a:r>
              <a:rPr lang="de-DE" sz="2200" dirty="0" err="1" smtClean="0">
                <a:solidFill>
                  <a:schemeClr val="tx2"/>
                </a:solidFill>
                <a:latin typeface="Calibri" pitchFamily="34" charset="0"/>
              </a:rPr>
              <a:t>Thank</a:t>
            </a:r>
            <a:r>
              <a:rPr lang="de-DE" sz="2200" dirty="0" smtClean="0">
                <a:solidFill>
                  <a:schemeClr val="tx2"/>
                </a:solidFill>
                <a:latin typeface="Calibri" pitchFamily="34" charset="0"/>
              </a:rPr>
              <a:t> </a:t>
            </a:r>
            <a:r>
              <a:rPr lang="de-DE" sz="2200" dirty="0" err="1" smtClean="0">
                <a:solidFill>
                  <a:schemeClr val="tx2"/>
                </a:solidFill>
                <a:latin typeface="Calibri" pitchFamily="34" charset="0"/>
              </a:rPr>
              <a:t>You</a:t>
            </a:r>
            <a:r>
              <a:rPr lang="de-DE" sz="2200" dirty="0" smtClean="0">
                <a:solidFill>
                  <a:schemeClr val="tx2"/>
                </a:solidFill>
                <a:latin typeface="Calibri" pitchFamily="34" charset="0"/>
              </a:rPr>
              <a:t> </a:t>
            </a:r>
            <a:r>
              <a:rPr lang="de-DE" sz="2200" dirty="0" err="1" smtClean="0">
                <a:solidFill>
                  <a:schemeClr val="tx2"/>
                </a:solidFill>
                <a:latin typeface="Calibri" pitchFamily="34" charset="0"/>
              </a:rPr>
              <a:t>very</a:t>
            </a:r>
            <a:r>
              <a:rPr lang="de-DE" sz="2200" dirty="0" smtClean="0">
                <a:solidFill>
                  <a:schemeClr val="tx2"/>
                </a:solidFill>
                <a:latin typeface="Calibri" pitchFamily="34" charset="0"/>
              </a:rPr>
              <a:t> </a:t>
            </a:r>
            <a:r>
              <a:rPr lang="de-DE" sz="2200" dirty="0" err="1" smtClean="0">
                <a:solidFill>
                  <a:schemeClr val="tx2"/>
                </a:solidFill>
                <a:latin typeface="Calibri" pitchFamily="34" charset="0"/>
              </a:rPr>
              <a:t>much</a:t>
            </a:r>
            <a:r>
              <a:rPr lang="de-DE" sz="2200" dirty="0" smtClean="0">
                <a:solidFill>
                  <a:schemeClr val="tx2"/>
                </a:solidFill>
                <a:latin typeface="Calibri" pitchFamily="34" charset="0"/>
              </a:rPr>
              <a:t> </a:t>
            </a:r>
            <a:r>
              <a:rPr lang="de-DE" sz="2200" dirty="0" err="1" smtClean="0">
                <a:solidFill>
                  <a:schemeClr val="tx2"/>
                </a:solidFill>
                <a:latin typeface="Calibri" pitchFamily="34" charset="0"/>
              </a:rPr>
              <a:t>for</a:t>
            </a:r>
            <a:r>
              <a:rPr lang="de-DE" sz="2200" dirty="0" smtClean="0">
                <a:solidFill>
                  <a:schemeClr val="tx2"/>
                </a:solidFill>
                <a:latin typeface="Calibri" pitchFamily="34" charset="0"/>
              </a:rPr>
              <a:t> </a:t>
            </a:r>
            <a:r>
              <a:rPr lang="de-DE" sz="2200" dirty="0" err="1" smtClean="0">
                <a:solidFill>
                  <a:schemeClr val="tx2"/>
                </a:solidFill>
                <a:latin typeface="Calibri" pitchFamily="34" charset="0"/>
              </a:rPr>
              <a:t>Your</a:t>
            </a:r>
            <a:r>
              <a:rPr lang="de-DE" sz="2200" dirty="0" smtClean="0">
                <a:solidFill>
                  <a:schemeClr val="tx2"/>
                </a:solidFill>
                <a:latin typeface="Calibri" pitchFamily="34" charset="0"/>
              </a:rPr>
              <a:t> Attention!</a:t>
            </a:r>
          </a:p>
        </p:txBody>
      </p:sp>
    </p:spTree>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theme/theme1.xml><?xml version="1.0" encoding="utf-8"?>
<a:theme xmlns:a="http://schemas.openxmlformats.org/drawingml/2006/main" name="KIT_master_de">
  <a:themeElements>
    <a:clrScheme name="Standarddesign 1">
      <a:dk1>
        <a:srgbClr val="000000"/>
      </a:dk1>
      <a:lt1>
        <a:srgbClr val="FFFFFF"/>
      </a:lt1>
      <a:dk2>
        <a:srgbClr val="000000"/>
      </a:dk2>
      <a:lt2>
        <a:srgbClr val="D9D9D9"/>
      </a:lt2>
      <a:accent1>
        <a:srgbClr val="009682"/>
      </a:accent1>
      <a:accent2>
        <a:srgbClr val="4664AA"/>
      </a:accent2>
      <a:accent3>
        <a:srgbClr val="FFFFFF"/>
      </a:accent3>
      <a:accent4>
        <a:srgbClr val="000000"/>
      </a:accent4>
      <a:accent5>
        <a:srgbClr val="AAC9C1"/>
      </a:accent5>
      <a:accent6>
        <a:srgbClr val="3F5A9A"/>
      </a:accent6>
      <a:hlink>
        <a:srgbClr val="808080"/>
      </a:hlink>
      <a:folHlink>
        <a:srgbClr val="7D92C3"/>
      </a:folHlink>
    </a:clrScheme>
    <a:fontScheme name="Standarddesign">
      <a:majorFont>
        <a:latin typeface="Arial"/>
        <a:ea typeface=""/>
        <a:cs typeface=""/>
      </a:majorFont>
      <a:minorFont>
        <a:latin typeface="Arial"/>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tandarddesign 1">
        <a:dk1>
          <a:srgbClr val="000000"/>
        </a:dk1>
        <a:lt1>
          <a:srgbClr val="FFFFFF"/>
        </a:lt1>
        <a:dk2>
          <a:srgbClr val="000000"/>
        </a:dk2>
        <a:lt2>
          <a:srgbClr val="D9D9D9"/>
        </a:lt2>
        <a:accent1>
          <a:srgbClr val="009682"/>
        </a:accent1>
        <a:accent2>
          <a:srgbClr val="4664AA"/>
        </a:accent2>
        <a:accent3>
          <a:srgbClr val="FFFFFF"/>
        </a:accent3>
        <a:accent4>
          <a:srgbClr val="000000"/>
        </a:accent4>
        <a:accent5>
          <a:srgbClr val="AAC9C1"/>
        </a:accent5>
        <a:accent6>
          <a:srgbClr val="3F5A9A"/>
        </a:accent6>
        <a:hlink>
          <a:srgbClr val="808080"/>
        </a:hlink>
        <a:folHlink>
          <a:srgbClr val="7D92C3"/>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KIT_master_de">
  <a:themeElements>
    <a:clrScheme name="Standarddesign 1">
      <a:dk1>
        <a:srgbClr val="000000"/>
      </a:dk1>
      <a:lt1>
        <a:srgbClr val="FFFFFF"/>
      </a:lt1>
      <a:dk2>
        <a:srgbClr val="000000"/>
      </a:dk2>
      <a:lt2>
        <a:srgbClr val="D9D9D9"/>
      </a:lt2>
      <a:accent1>
        <a:srgbClr val="009682"/>
      </a:accent1>
      <a:accent2>
        <a:srgbClr val="4664AA"/>
      </a:accent2>
      <a:accent3>
        <a:srgbClr val="FFFFFF"/>
      </a:accent3>
      <a:accent4>
        <a:srgbClr val="000000"/>
      </a:accent4>
      <a:accent5>
        <a:srgbClr val="AAC9C1"/>
      </a:accent5>
      <a:accent6>
        <a:srgbClr val="3F5A9A"/>
      </a:accent6>
      <a:hlink>
        <a:srgbClr val="808080"/>
      </a:hlink>
      <a:folHlink>
        <a:srgbClr val="7D92C3"/>
      </a:folHlink>
    </a:clrScheme>
    <a:fontScheme name="Standarddesign">
      <a:majorFont>
        <a:latin typeface="Arial"/>
        <a:ea typeface=""/>
        <a:cs typeface=""/>
      </a:majorFont>
      <a:minorFont>
        <a:latin typeface="Arial"/>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tandarddesign 1">
        <a:dk1>
          <a:srgbClr val="000000"/>
        </a:dk1>
        <a:lt1>
          <a:srgbClr val="FFFFFF"/>
        </a:lt1>
        <a:dk2>
          <a:srgbClr val="000000"/>
        </a:dk2>
        <a:lt2>
          <a:srgbClr val="D9D9D9"/>
        </a:lt2>
        <a:accent1>
          <a:srgbClr val="009682"/>
        </a:accent1>
        <a:accent2>
          <a:srgbClr val="4664AA"/>
        </a:accent2>
        <a:accent3>
          <a:srgbClr val="FFFFFF"/>
        </a:accent3>
        <a:accent4>
          <a:srgbClr val="000000"/>
        </a:accent4>
        <a:accent5>
          <a:srgbClr val="AAC9C1"/>
        </a:accent5>
        <a:accent6>
          <a:srgbClr val="3F5A9A"/>
        </a:accent6>
        <a:hlink>
          <a:srgbClr val="808080"/>
        </a:hlink>
        <a:folHlink>
          <a:srgbClr val="7D92C3"/>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KIT_master_de">
  <a:themeElements>
    <a:clrScheme name="Standarddesign 1">
      <a:dk1>
        <a:srgbClr val="000000"/>
      </a:dk1>
      <a:lt1>
        <a:srgbClr val="FFFFFF"/>
      </a:lt1>
      <a:dk2>
        <a:srgbClr val="000000"/>
      </a:dk2>
      <a:lt2>
        <a:srgbClr val="D9D9D9"/>
      </a:lt2>
      <a:accent1>
        <a:srgbClr val="009682"/>
      </a:accent1>
      <a:accent2>
        <a:srgbClr val="4664AA"/>
      </a:accent2>
      <a:accent3>
        <a:srgbClr val="FFFFFF"/>
      </a:accent3>
      <a:accent4>
        <a:srgbClr val="000000"/>
      </a:accent4>
      <a:accent5>
        <a:srgbClr val="AAC9C1"/>
      </a:accent5>
      <a:accent6>
        <a:srgbClr val="3F5A9A"/>
      </a:accent6>
      <a:hlink>
        <a:srgbClr val="808080"/>
      </a:hlink>
      <a:folHlink>
        <a:srgbClr val="7D92C3"/>
      </a:folHlink>
    </a:clrScheme>
    <a:fontScheme name="Standarddesign">
      <a:majorFont>
        <a:latin typeface="Arial"/>
        <a:ea typeface=""/>
        <a:cs typeface=""/>
      </a:majorFont>
      <a:minorFont>
        <a:latin typeface="Arial"/>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tandarddesign 1">
        <a:dk1>
          <a:srgbClr val="000000"/>
        </a:dk1>
        <a:lt1>
          <a:srgbClr val="FFFFFF"/>
        </a:lt1>
        <a:dk2>
          <a:srgbClr val="000000"/>
        </a:dk2>
        <a:lt2>
          <a:srgbClr val="D9D9D9"/>
        </a:lt2>
        <a:accent1>
          <a:srgbClr val="009682"/>
        </a:accent1>
        <a:accent2>
          <a:srgbClr val="4664AA"/>
        </a:accent2>
        <a:accent3>
          <a:srgbClr val="FFFFFF"/>
        </a:accent3>
        <a:accent4>
          <a:srgbClr val="000000"/>
        </a:accent4>
        <a:accent5>
          <a:srgbClr val="AAC9C1"/>
        </a:accent5>
        <a:accent6>
          <a:srgbClr val="3F5A9A"/>
        </a:accent6>
        <a:hlink>
          <a:srgbClr val="808080"/>
        </a:hlink>
        <a:folHlink>
          <a:srgbClr val="7D92C3"/>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Larissa-Design">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Larissa-Design">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3104</Words>
  <Application>Microsoft Office PowerPoint</Application>
  <PresentationFormat>Bildschirmpräsentation (4:3)</PresentationFormat>
  <Paragraphs>398</Paragraphs>
  <Slides>28</Slides>
  <Notes>27</Notes>
  <HiddenSlides>0</HiddenSlides>
  <MMClips>0</MMClips>
  <ScaleCrop>false</ScaleCrop>
  <HeadingPairs>
    <vt:vector size="4" baseType="variant">
      <vt:variant>
        <vt:lpstr>Design</vt:lpstr>
      </vt:variant>
      <vt:variant>
        <vt:i4>3</vt:i4>
      </vt:variant>
      <vt:variant>
        <vt:lpstr>Folientitel</vt:lpstr>
      </vt:variant>
      <vt:variant>
        <vt:i4>28</vt:i4>
      </vt:variant>
    </vt:vector>
  </HeadingPairs>
  <TitlesOfParts>
    <vt:vector size="31" baseType="lpstr">
      <vt:lpstr>KIT_master_de</vt:lpstr>
      <vt:lpstr>1_KIT_master_de</vt:lpstr>
      <vt:lpstr>2_KIT_master_de</vt:lpstr>
      <vt:lpstr>PowerPoint-Präsentation</vt:lpstr>
      <vt:lpstr>Struggling for Acceptance Implementing a CRIS - Agenda</vt:lpstr>
      <vt:lpstr>Karlsruhe Institute of Technology - Facts &amp; Figures</vt:lpstr>
      <vt:lpstr>3 big Applications and 1 Identity Management System</vt:lpstr>
      <vt:lpstr>Project KIM-CRIS – Think Big In Small Steps</vt:lpstr>
      <vt:lpstr>Scepticism and Resistance – Popular Statements</vt:lpstr>
      <vt:lpstr>Scepticism and Resistance – Popular Questions</vt:lpstr>
      <vt:lpstr>Scepticism and Resistance – Reasons for the Fears</vt:lpstr>
      <vt:lpstr>Scepticism and Resistance – Reasons for the Fears</vt:lpstr>
      <vt:lpstr>A fourfold Approach to increase Probability of Acceptance</vt:lpstr>
      <vt:lpstr>A fourfold Approach to increase Probability of Acceptance</vt:lpstr>
      <vt:lpstr>Participation  Strong Influence of Scientists and Science Managers </vt:lpstr>
      <vt:lpstr>Participation  Example: Call for Tender and Award of Contract</vt:lpstr>
      <vt:lpstr>A fourfold Approach to increase Probability of Acceptance</vt:lpstr>
      <vt:lpstr>Service Orientation Satisfying Stakeholders Needs</vt:lpstr>
      <vt:lpstr>Service Orientation  Satisfying Stakeholders Needs</vt:lpstr>
      <vt:lpstr>Service Orientation  Service Orientation – a Trojan Horse Strategy?</vt:lpstr>
      <vt:lpstr>A fourfold Approach to increase Probability of Acceptance</vt:lpstr>
      <vt:lpstr>Compliance </vt:lpstr>
      <vt:lpstr>Compliance </vt:lpstr>
      <vt:lpstr>Compliance </vt:lpstr>
      <vt:lpstr>A fourfold Approach to increase Probability of Acceptance</vt:lpstr>
      <vt:lpstr>Smart Rollout - FRONT END Rollout Step by Step cooperating with Pilots and Promotors</vt:lpstr>
      <vt:lpstr>Smart Rollout - FRONT END Rollout Step by Step cooperating with Pilots and Promotors</vt:lpstr>
      <vt:lpstr>Smart Rollout – BACK END Complete Rollout in Backend independent from Frontend Usage</vt:lpstr>
      <vt:lpstr>Smart Rollout – BACK END Data Quality without the Scientists Participation - INPUT</vt:lpstr>
      <vt:lpstr>Smart Rollout – BACK END Data Quality without the Scientists Participation - OUTPUT</vt:lpstr>
      <vt:lpstr>PowerPoint-Präsentation</vt:lpstr>
    </vt:vector>
  </TitlesOfParts>
  <Company>FZK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Folie 1</dc:title>
  <dc:creator>Schäufele, Karin</dc:creator>
  <cp:lastModifiedBy>Default</cp:lastModifiedBy>
  <cp:revision>177</cp:revision>
  <cp:lastPrinted>2012-10-09T13:50:01Z</cp:lastPrinted>
  <dcterms:created xsi:type="dcterms:W3CDTF">2009-12-11T12:15:34Z</dcterms:created>
  <dcterms:modified xsi:type="dcterms:W3CDTF">2012-11-04T17:06:19Z</dcterms:modified>
</cp:coreProperties>
</file>