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2"/>
  </p:notesMasterIdLst>
  <p:sldIdLst>
    <p:sldId id="340" r:id="rId2"/>
    <p:sldId id="361" r:id="rId3"/>
    <p:sldId id="362" r:id="rId4"/>
    <p:sldId id="349" r:id="rId5"/>
    <p:sldId id="354" r:id="rId6"/>
    <p:sldId id="355" r:id="rId7"/>
    <p:sldId id="356" r:id="rId8"/>
    <p:sldId id="357" r:id="rId9"/>
    <p:sldId id="358" r:id="rId10"/>
    <p:sldId id="359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771B"/>
    <a:srgbClr val="FFFFB3"/>
    <a:srgbClr val="006600"/>
    <a:srgbClr val="98C210"/>
    <a:srgbClr val="EC9920"/>
    <a:srgbClr val="FFFF7D"/>
    <a:srgbClr val="DFFC96"/>
    <a:srgbClr val="A5C26A"/>
    <a:srgbClr val="C2ADFD"/>
    <a:srgbClr val="C6E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55" autoAdjust="0"/>
    <p:restoredTop sz="94654" autoAdjust="0"/>
  </p:normalViewPr>
  <p:slideViewPr>
    <p:cSldViewPr>
      <p:cViewPr>
        <p:scale>
          <a:sx n="63" d="100"/>
          <a:sy n="63" d="100"/>
        </p:scale>
        <p:origin x="-276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0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90F514-0732-41DD-84F4-1E2A2A2BFA73}" type="datetimeFigureOut">
              <a:rPr lang="es-ES" smtClean="0"/>
              <a:pPr/>
              <a:t>05/11/2012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D9491-8239-4CCC-BA4C-FA1FC7A2DD65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42263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1941-964E-4B37-9636-04278EAC480C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6AB8E-2D34-4232-8E1D-8B7D561D6E6D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A37B-5A6E-48D5-8D9B-93DACDABC4F7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93D7C-180A-433E-B28F-3A1C20B34B58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93C-9ADE-4B1C-88BD-2D59BAF06DCA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3DA2-BB5D-4004-A064-815791A81528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7642-09AB-4FA8-88B4-541622ECCA5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CA25AE-BFDE-4A8D-9060-15C81AD0AEC0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BF16B-DAED-4251-B59D-8F6BC75DDB18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EE93B1BD-58CF-4CF9-8EB7-00E6F4AE0B8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9686-C9EA-48A5-9B75-4F99090A98F6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86F1B62-2C8D-4489-8652-1F4460F93DD8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castro@grandir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2045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CuadroTexto"/>
          <p:cNvSpPr txBox="1"/>
          <p:nvPr/>
        </p:nvSpPr>
        <p:spPr>
          <a:xfrm>
            <a:off x="2057400" y="2819400"/>
            <a:ext cx="5029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State of the Art of CRIS </a:t>
            </a:r>
          </a:p>
          <a:p>
            <a:pPr algn="ctr"/>
            <a:r>
              <a:rPr lang="es-ES" sz="3200" b="1" dirty="0" smtClean="0"/>
              <a:t>Implementation in Spain</a:t>
            </a:r>
            <a:endParaRPr lang="es-ES" sz="32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6172200" y="54102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Pablo de Castro</a:t>
            </a:r>
            <a:br>
              <a:rPr lang="es-ES" sz="1200" dirty="0" smtClean="0"/>
            </a:br>
            <a:r>
              <a:rPr lang="es-ES" sz="1200" dirty="0" smtClean="0"/>
              <a:t>GrandIR, CB</a:t>
            </a:r>
            <a:br>
              <a:rPr lang="es-ES" sz="1200" dirty="0" smtClean="0"/>
            </a:br>
            <a:r>
              <a:rPr lang="es-ES" sz="1200" dirty="0" smtClean="0">
                <a:hlinkClick r:id="rId3"/>
              </a:rPr>
              <a:t>pcastro@grandir.com</a:t>
            </a:r>
            <a:r>
              <a:rPr lang="es-ES" sz="1200" dirty="0" smtClean="0"/>
              <a:t> </a:t>
            </a: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28600" y="162580"/>
            <a:ext cx="861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euroCRIS in Spain?</a:t>
            </a:r>
            <a:endParaRPr lang="es-ES" sz="28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066800"/>
            <a:ext cx="8077200" cy="5455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152400" y="2600980"/>
            <a:ext cx="8686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/>
              <a:t>Spanish National Session – featuring two strands:</a:t>
            </a:r>
          </a:p>
          <a:p>
            <a:endParaRPr lang="es-ES" sz="2800" b="1" dirty="0" smtClean="0"/>
          </a:p>
          <a:p>
            <a:endParaRPr lang="es-ES" sz="2800" b="1" dirty="0" smtClean="0"/>
          </a:p>
          <a:p>
            <a:r>
              <a:rPr lang="es-ES" sz="2800" b="1" dirty="0" smtClean="0"/>
              <a:t>      1. CRIS implementation + CRIS/IR integration</a:t>
            </a:r>
          </a:p>
          <a:p>
            <a:endParaRPr lang="es-ES" sz="2800" b="1" dirty="0" smtClean="0"/>
          </a:p>
          <a:p>
            <a:r>
              <a:rPr lang="es-ES" sz="2800" b="1" dirty="0" smtClean="0"/>
              <a:t>      2. CERIF implementation</a:t>
            </a:r>
            <a:endParaRPr lang="es-ES" sz="28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2045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0" y="1625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CRIS/IR integration in Spain: an ongoing discussion</a:t>
            </a:r>
            <a:endParaRPr lang="es-ES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2063" y="914400"/>
            <a:ext cx="6510337" cy="5818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019175"/>
            <a:ext cx="8440354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457200" y="76200"/>
            <a:ext cx="838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A model Research Information Mgt System</a:t>
            </a:r>
            <a:endParaRPr lang="es-E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457200" y="762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Gradual CRIS Implementation in Spain: 2007-</a:t>
            </a:r>
            <a:br>
              <a:rPr lang="es-ES" sz="2800" b="1" dirty="0" smtClean="0"/>
            </a:br>
            <a:r>
              <a:rPr lang="es-ES" sz="2000" dirty="0" smtClean="0"/>
              <a:t>(slide by Florencio Núñez)</a:t>
            </a:r>
            <a:endParaRPr lang="es-ES" sz="28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3450" y="1066800"/>
            <a:ext cx="7600950" cy="569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Rectángulo"/>
          <p:cNvSpPr/>
          <p:nvPr/>
        </p:nvSpPr>
        <p:spPr>
          <a:xfrm>
            <a:off x="3962400" y="6553200"/>
            <a:ext cx="1371600" cy="228600"/>
          </a:xfrm>
          <a:prstGeom prst="rect">
            <a:avLst/>
          </a:prstGeom>
          <a:noFill/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457200" y="76200"/>
            <a:ext cx="838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/>
              <a:t>Gradual CRIS Implementation in Spain: today</a:t>
            </a:r>
            <a:endParaRPr lang="es-ES" sz="28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634" y="1066800"/>
            <a:ext cx="8945166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Rectángulo"/>
          <p:cNvSpPr/>
          <p:nvPr/>
        </p:nvSpPr>
        <p:spPr>
          <a:xfrm>
            <a:off x="7848600" y="2362200"/>
            <a:ext cx="1066800" cy="33528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457200" y="762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Best Practice: CRIS Implementation in the UK</a:t>
            </a:r>
            <a:br>
              <a:rPr lang="es-ES" sz="2800" b="1" dirty="0" smtClean="0"/>
            </a:br>
            <a:r>
              <a:rPr lang="es-ES" sz="2000" dirty="0" smtClean="0"/>
              <a:t>(slide by Rosemary Russell)</a:t>
            </a:r>
            <a:endParaRPr lang="es-ES" sz="28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540" y="1276350"/>
            <a:ext cx="7382260" cy="52768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381000" y="762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Best Practice: CRIS Implementation in the UK (II)</a:t>
            </a:r>
            <a:br>
              <a:rPr lang="es-ES" sz="2800" b="1" dirty="0" smtClean="0"/>
            </a:br>
            <a:r>
              <a:rPr lang="es-ES" sz="2000" dirty="0" smtClean="0"/>
              <a:t>(list by Nick Sheppard for the JISC RePosit Project)</a:t>
            </a:r>
            <a:endParaRPr lang="es-ES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238600"/>
            <a:ext cx="4419600" cy="53146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28600" y="762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Best Practice: CRIS Implementation in the UK (III)</a:t>
            </a:r>
            <a:br>
              <a:rPr lang="es-ES" sz="2800" b="1" dirty="0" smtClean="0"/>
            </a:br>
            <a:endParaRPr lang="es-ES" sz="28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219200"/>
            <a:ext cx="7162800" cy="421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2513" y="5562600"/>
            <a:ext cx="70389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écnico">
  <a:themeElements>
    <a:clrScheme name="Técnico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écnico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écn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822</TotalTime>
  <Words>95</Words>
  <Application>Microsoft Office PowerPoint</Application>
  <PresentationFormat>Presentación en pantalla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Técnico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PLoS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pmargis</dc:creator>
  <cp:lastModifiedBy>Usuario Generico de uso de Portatil</cp:lastModifiedBy>
  <cp:revision>118</cp:revision>
  <dcterms:created xsi:type="dcterms:W3CDTF">2009-07-23T22:01:14Z</dcterms:created>
  <dcterms:modified xsi:type="dcterms:W3CDTF">2012-11-05T09:56:42Z</dcterms:modified>
</cp:coreProperties>
</file>