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313" r:id="rId3"/>
    <p:sldId id="321" r:id="rId4"/>
    <p:sldId id="314" r:id="rId5"/>
    <p:sldId id="322" r:id="rId6"/>
    <p:sldId id="308" r:id="rId7"/>
    <p:sldId id="303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90" y="-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E2024-92BE-4B21-88B6-DAF408180E95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5DDC4-A19D-41CB-95E7-727E8818D36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93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Picture 22" descr="Nur_Globus_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5607050"/>
            <a:ext cx="1079500" cy="1052513"/>
          </a:xfrm>
          <a:prstGeom prst="rect">
            <a:avLst/>
          </a:prstGeom>
          <a:noFill/>
        </p:spPr>
      </p:pic>
      <p:pic>
        <p:nvPicPr>
          <p:cNvPr id="6" name="Picture 23" descr="Nur_Globus_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6084888"/>
            <a:ext cx="792162" cy="7731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13853-F1E5-423A-B1EE-59A9E07A0E0D}" type="datetimeFigureOut">
              <a:rPr lang="de-DE" smtClean="0"/>
              <a:pPr/>
              <a:t>11.11.2015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AEDDB-84B3-4D2C-8954-200E18C3249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24" descr="COAR_Logo_final_PNG_800px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25" y="115888"/>
            <a:ext cx="1403350" cy="608012"/>
          </a:xfrm>
          <a:prstGeom prst="rect">
            <a:avLst/>
          </a:prstGeom>
          <a:noFill/>
        </p:spPr>
      </p:pic>
      <p:sp>
        <p:nvSpPr>
          <p:cNvPr id="8" name="Rechteck 7"/>
          <p:cNvSpPr/>
          <p:nvPr userDrawn="1"/>
        </p:nvSpPr>
        <p:spPr>
          <a:xfrm>
            <a:off x="2286000" y="1305342"/>
            <a:ext cx="559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Picture 22" descr="Nur_Globus_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92275" y="5607050"/>
            <a:ext cx="1079500" cy="1052513"/>
          </a:xfrm>
          <a:prstGeom prst="rect">
            <a:avLst/>
          </a:prstGeom>
          <a:noFill/>
        </p:spPr>
      </p:pic>
      <p:pic>
        <p:nvPicPr>
          <p:cNvPr id="10" name="Picture 23" descr="Nur_Globus_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96188" y="6084888"/>
            <a:ext cx="792162" cy="7731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de-DE" dirty="0" smtClean="0"/>
              <a:t>COAR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0872" y="105273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dirty="0" err="1" smtClean="0"/>
              <a:t>Confederation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Open Access </a:t>
            </a:r>
            <a:r>
              <a:rPr lang="de-DE" dirty="0" err="1" smtClean="0"/>
              <a:t>Repositories</a:t>
            </a:r>
            <a:endParaRPr lang="de-DE" dirty="0" smtClean="0"/>
          </a:p>
          <a:p>
            <a:endParaRPr lang="de-DE" sz="1200" dirty="0" smtClean="0"/>
          </a:p>
          <a:p>
            <a:r>
              <a:rPr lang="de-DE" dirty="0" err="1" smtClean="0"/>
              <a:t>Enhances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visibility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outputs</a:t>
            </a:r>
            <a:endParaRPr lang="de-DE" dirty="0" smtClean="0"/>
          </a:p>
          <a:p>
            <a:r>
              <a:rPr lang="de-DE" dirty="0" err="1" smtClean="0"/>
              <a:t>Paves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road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interoperability</a:t>
            </a:r>
            <a:endParaRPr lang="de-DE" dirty="0" smtClean="0"/>
          </a:p>
          <a:p>
            <a:r>
              <a:rPr lang="de-DE" dirty="0" err="1" smtClean="0"/>
              <a:t>Fosters</a:t>
            </a:r>
            <a:r>
              <a:rPr lang="de-DE" dirty="0" smtClean="0"/>
              <a:t> </a:t>
            </a:r>
            <a:r>
              <a:rPr lang="de-DE" dirty="0" err="1" smtClean="0"/>
              <a:t>knowledge</a:t>
            </a:r>
            <a:r>
              <a:rPr lang="de-DE" dirty="0" smtClean="0"/>
              <a:t> </a:t>
            </a:r>
            <a:r>
              <a:rPr lang="de-DE" dirty="0" err="1" smtClean="0"/>
              <a:t>exchange</a:t>
            </a:r>
            <a:r>
              <a:rPr lang="de-DE" dirty="0" smtClean="0"/>
              <a:t> on </a:t>
            </a:r>
            <a:r>
              <a:rPr lang="de-DE" dirty="0" err="1" smtClean="0"/>
              <a:t>repository</a:t>
            </a:r>
            <a:r>
              <a:rPr lang="de-DE" dirty="0" smtClean="0"/>
              <a:t> </a:t>
            </a:r>
            <a:r>
              <a:rPr lang="de-DE" dirty="0" err="1" smtClean="0"/>
              <a:t>issues</a:t>
            </a:r>
            <a:endParaRPr lang="de-DE" dirty="0" smtClean="0"/>
          </a:p>
          <a:p>
            <a:r>
              <a:rPr lang="de-DE" dirty="0" err="1" smtClean="0"/>
              <a:t>Strengthens</a:t>
            </a:r>
            <a:r>
              <a:rPr lang="de-DE" dirty="0" smtClean="0"/>
              <a:t> international open </a:t>
            </a:r>
            <a:r>
              <a:rPr lang="de-DE" dirty="0" err="1" smtClean="0"/>
              <a:t>access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843808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Greater visibility and application of research through global networks of Open Access repositories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-171400"/>
            <a:ext cx="8229600" cy="1143000"/>
          </a:xfrm>
        </p:spPr>
        <p:txBody>
          <a:bodyPr>
            <a:normAutofit/>
          </a:bodyPr>
          <a:lstStyle/>
          <a:p>
            <a:r>
              <a:rPr lang="de-DE" sz="3600" dirty="0" smtClean="0"/>
              <a:t>COAR </a:t>
            </a:r>
            <a:r>
              <a:rPr lang="de-DE" sz="3600" dirty="0" err="1" smtClean="0"/>
              <a:t>members</a:t>
            </a:r>
            <a:r>
              <a:rPr lang="de-DE" sz="3600" dirty="0" smtClean="0"/>
              <a:t> </a:t>
            </a:r>
            <a:r>
              <a:rPr lang="de-DE" sz="3600" dirty="0" err="1" smtClean="0"/>
              <a:t>and</a:t>
            </a:r>
            <a:r>
              <a:rPr lang="de-DE" sz="3600" dirty="0" smtClean="0"/>
              <a:t> </a:t>
            </a:r>
            <a:r>
              <a:rPr lang="de-DE" sz="3600" dirty="0" err="1" smtClean="0"/>
              <a:t>partners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3437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620688"/>
            <a:ext cx="6894710" cy="538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914400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COAR Members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75914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914400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COAR Partners</a:t>
            </a:r>
            <a:endParaRPr kumimoji="0" lang="de-D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7962900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53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43608" y="1196752"/>
            <a:ext cx="8003922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smtClean="0"/>
              <a:t>The </a:t>
            </a:r>
            <a:r>
              <a:rPr lang="de-DE" sz="3600" dirty="0" err="1" smtClean="0"/>
              <a:t>key</a:t>
            </a:r>
            <a:r>
              <a:rPr lang="de-DE" sz="3600" dirty="0" smtClean="0"/>
              <a:t> </a:t>
            </a:r>
            <a:r>
              <a:rPr lang="de-DE" sz="3600" dirty="0" err="1" smtClean="0"/>
              <a:t>challenges</a:t>
            </a:r>
            <a:endParaRPr lang="de-DE" sz="3600" dirty="0" smtClean="0"/>
          </a:p>
          <a:p>
            <a:r>
              <a:rPr lang="de-DE" sz="3600" dirty="0" smtClean="0"/>
              <a:t>(</a:t>
            </a:r>
            <a:r>
              <a:rPr lang="de-DE" sz="3600" dirty="0" err="1" smtClean="0"/>
              <a:t>from</a:t>
            </a:r>
            <a:r>
              <a:rPr lang="de-DE" sz="3600" dirty="0" smtClean="0"/>
              <a:t> </a:t>
            </a:r>
            <a:r>
              <a:rPr lang="de-DE" sz="3600" dirty="0" err="1" smtClean="0"/>
              <a:t>the</a:t>
            </a:r>
            <a:r>
              <a:rPr lang="de-DE" sz="3600" dirty="0" smtClean="0"/>
              <a:t> IR </a:t>
            </a:r>
            <a:r>
              <a:rPr lang="de-DE" sz="3600" dirty="0" err="1" smtClean="0"/>
              <a:t>perspective</a:t>
            </a:r>
            <a:r>
              <a:rPr lang="de-DE" sz="3600" dirty="0" smtClean="0"/>
              <a:t>):</a:t>
            </a:r>
          </a:p>
          <a:p>
            <a:endParaRPr lang="de-DE" sz="2800" dirty="0" smtClean="0"/>
          </a:p>
          <a:p>
            <a:pPr>
              <a:buFont typeface="Arial" pitchFamily="34" charset="0"/>
              <a:buChar char="•"/>
            </a:pPr>
            <a:r>
              <a:rPr lang="de-DE" sz="2800" dirty="0" smtClean="0"/>
              <a:t> </a:t>
            </a:r>
            <a:r>
              <a:rPr lang="de-DE" sz="2800" dirty="0" err="1" smtClean="0"/>
              <a:t>Relationship</a:t>
            </a:r>
            <a:r>
              <a:rPr lang="de-DE" sz="2800" dirty="0" smtClean="0"/>
              <a:t> CERIF – </a:t>
            </a:r>
            <a:r>
              <a:rPr lang="de-DE" sz="2800" dirty="0" err="1" smtClean="0"/>
              <a:t>bibliographic</a:t>
            </a:r>
            <a:r>
              <a:rPr lang="de-DE" sz="2800" dirty="0" smtClean="0"/>
              <a:t> </a:t>
            </a:r>
            <a:r>
              <a:rPr lang="de-DE" sz="2800" dirty="0" err="1" smtClean="0"/>
              <a:t>metadata</a:t>
            </a:r>
            <a:r>
              <a:rPr lang="de-DE" sz="2800" dirty="0" smtClean="0"/>
              <a:t> </a:t>
            </a:r>
            <a:r>
              <a:rPr lang="de-DE" sz="2800" dirty="0" err="1" smtClean="0"/>
              <a:t>formats</a:t>
            </a:r>
            <a:endParaRPr lang="de-DE" sz="2800" dirty="0" smtClean="0"/>
          </a:p>
          <a:p>
            <a:pPr>
              <a:buFont typeface="Arial" pitchFamily="34" charset="0"/>
              <a:buChar char="•"/>
            </a:pPr>
            <a:r>
              <a:rPr lang="de-DE" sz="2800" dirty="0" smtClean="0"/>
              <a:t> Integration </a:t>
            </a:r>
            <a:r>
              <a:rPr lang="de-DE" sz="2800" dirty="0" err="1" smtClean="0"/>
              <a:t>of</a:t>
            </a:r>
            <a:r>
              <a:rPr lang="de-DE" sz="2800" dirty="0" smtClean="0"/>
              <a:t> Services (via </a:t>
            </a:r>
            <a:r>
              <a:rPr lang="de-DE" sz="2800" dirty="0" err="1" smtClean="0"/>
              <a:t>Interoperability</a:t>
            </a:r>
            <a:r>
              <a:rPr lang="de-DE" sz="2800" dirty="0" smtClean="0"/>
              <a:t>)</a:t>
            </a:r>
          </a:p>
          <a:p>
            <a:pPr>
              <a:buFont typeface="Arial" pitchFamily="34" charset="0"/>
              <a:buChar char="•"/>
            </a:pPr>
            <a:endParaRPr lang="de-DE" sz="2800" dirty="0" smtClean="0"/>
          </a:p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971600" y="3861048"/>
            <a:ext cx="748883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The </a:t>
            </a:r>
            <a:r>
              <a:rPr lang="de-DE" sz="3200" dirty="0" err="1" smtClean="0"/>
              <a:t>conclusion</a:t>
            </a:r>
            <a:r>
              <a:rPr lang="de-DE" sz="3200" dirty="0" smtClean="0"/>
              <a:t>:</a:t>
            </a:r>
          </a:p>
          <a:p>
            <a:endParaRPr lang="de-DE" sz="2400" b="1" dirty="0" smtClean="0"/>
          </a:p>
          <a:p>
            <a:r>
              <a:rPr lang="de-DE" sz="2400" b="1" dirty="0" smtClean="0"/>
              <a:t>Communication </a:t>
            </a:r>
            <a:r>
              <a:rPr lang="de-DE" sz="2400" b="1" dirty="0" err="1" smtClean="0"/>
              <a:t>to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exchange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experiences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to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tie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activities</a:t>
            </a:r>
            <a:endParaRPr lang="de-DE" sz="2400" b="1" dirty="0" smtClean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04864"/>
            <a:ext cx="27527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060848"/>
            <a:ext cx="27146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Gerade Verbindung mit Pfeil 4"/>
          <p:cNvCxnSpPr/>
          <p:nvPr/>
        </p:nvCxnSpPr>
        <p:spPr>
          <a:xfrm>
            <a:off x="2915816" y="3212976"/>
            <a:ext cx="3384376" cy="0"/>
          </a:xfrm>
          <a:prstGeom prst="straightConnector1">
            <a:avLst/>
          </a:prstGeom>
          <a:ln w="38100" cmpd="sng"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1835696" y="548680"/>
            <a:ext cx="59046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 smtClean="0">
                <a:solidFill>
                  <a:srgbClr val="000000"/>
                </a:solidFill>
              </a:rPr>
              <a:t>“Not quite a dichotomy – interoperability the key feature”</a:t>
            </a:r>
            <a:endParaRPr lang="en-GB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Bildschirmpräsentation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Larissa-Design</vt:lpstr>
      <vt:lpstr>COAR </vt:lpstr>
      <vt:lpstr>COAR members and partners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Summann</dc:creator>
  <cp:lastModifiedBy>Summann</cp:lastModifiedBy>
  <cp:revision>92</cp:revision>
  <dcterms:created xsi:type="dcterms:W3CDTF">2013-09-05T12:20:46Z</dcterms:created>
  <dcterms:modified xsi:type="dcterms:W3CDTF">2015-11-11T11:29:08Z</dcterms:modified>
</cp:coreProperties>
</file>