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35"/>
  </p:notesMasterIdLst>
  <p:handoutMasterIdLst>
    <p:handoutMasterId r:id="rId36"/>
  </p:handoutMasterIdLst>
  <p:sldIdLst>
    <p:sldId id="279" r:id="rId3"/>
    <p:sldId id="307" r:id="rId4"/>
    <p:sldId id="283" r:id="rId5"/>
    <p:sldId id="317" r:id="rId6"/>
    <p:sldId id="284" r:id="rId7"/>
    <p:sldId id="309" r:id="rId8"/>
    <p:sldId id="310" r:id="rId9"/>
    <p:sldId id="311" r:id="rId10"/>
    <p:sldId id="304" r:id="rId11"/>
    <p:sldId id="305" r:id="rId12"/>
    <p:sldId id="306" r:id="rId13"/>
    <p:sldId id="318" r:id="rId14"/>
    <p:sldId id="258" r:id="rId15"/>
    <p:sldId id="325" r:id="rId16"/>
    <p:sldId id="331" r:id="rId17"/>
    <p:sldId id="332" r:id="rId18"/>
    <p:sldId id="319" r:id="rId19"/>
    <p:sldId id="320" r:id="rId20"/>
    <p:sldId id="321" r:id="rId21"/>
    <p:sldId id="324" r:id="rId22"/>
    <p:sldId id="285" r:id="rId23"/>
    <p:sldId id="322" r:id="rId24"/>
    <p:sldId id="323" r:id="rId25"/>
    <p:sldId id="287" r:id="rId26"/>
    <p:sldId id="326" r:id="rId27"/>
    <p:sldId id="327" r:id="rId28"/>
    <p:sldId id="312" r:id="rId29"/>
    <p:sldId id="328" r:id="rId30"/>
    <p:sldId id="329" r:id="rId31"/>
    <p:sldId id="270" r:id="rId32"/>
    <p:sldId id="292" r:id="rId33"/>
    <p:sldId id="314" r:id="rId34"/>
  </p:sldIdLst>
  <p:sldSz cx="9906000" cy="6858000" type="A4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40" y="-8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notesMaster" Target="notesMasters/notesMaster1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SDD:Users:cbo:Library:Containers:com.apple.mail:Data:Library:Mail%20Downloads:615E2BD3-A42B-4A43-BC06-45AFC4242BB8:SaxonVsNuXom_benchmark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ES"/>
              <a:t>Conversion time vs File</a:t>
            </a:r>
            <a:r>
              <a:rPr lang="es-ES" baseline="0"/>
              <a:t> size</a:t>
            </a:r>
            <a:endParaRPr lang="es-ES"/>
          </a:p>
          <a:p>
            <a:pPr>
              <a:defRPr/>
            </a:pPr>
            <a:r>
              <a:rPr lang="es-ES"/>
              <a:t>Plain text</a:t>
            </a:r>
            <a:r>
              <a:rPr lang="es-ES" baseline="0"/>
              <a:t> to CompChem CML</a:t>
            </a:r>
            <a:endParaRPr lang="es-ES"/>
          </a:p>
        </c:rich>
      </c:tx>
      <c:layout>
        <c:manualLayout>
          <c:xMode val="edge"/>
          <c:yMode val="edge"/>
          <c:x val="0.196487581646731"/>
          <c:y val="0.020339916846576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0807283312323779"/>
          <c:y val="0.151156360549767"/>
          <c:w val="0.619434020863402"/>
          <c:h val="0.680520905763425"/>
        </c:manualLayout>
      </c:layout>
      <c:lineChart>
        <c:grouping val="standard"/>
        <c:varyColors val="0"/>
        <c:ser>
          <c:idx val="1"/>
          <c:order val="0"/>
          <c:tx>
            <c:v>jumbo-converters</c:v>
          </c:tx>
          <c:marker>
            <c:symbol val="none"/>
          </c:marker>
          <c:val>
            <c:numRef>
              <c:f>Sheet1!$A$1:$A$12</c:f>
              <c:numCache>
                <c:formatCode>General</c:formatCode>
                <c:ptCount val="12"/>
                <c:pt idx="0">
                  <c:v>0.502</c:v>
                </c:pt>
                <c:pt idx="1">
                  <c:v>1.265</c:v>
                </c:pt>
                <c:pt idx="2">
                  <c:v>0.054</c:v>
                </c:pt>
                <c:pt idx="3">
                  <c:v>4.672</c:v>
                </c:pt>
                <c:pt idx="4">
                  <c:v>4.678</c:v>
                </c:pt>
                <c:pt idx="5">
                  <c:v>8.043</c:v>
                </c:pt>
                <c:pt idx="6">
                  <c:v>6.17</c:v>
                </c:pt>
                <c:pt idx="7">
                  <c:v>7.222</c:v>
                </c:pt>
                <c:pt idx="8">
                  <c:v>10.609</c:v>
                </c:pt>
                <c:pt idx="9">
                  <c:v>13.028</c:v>
                </c:pt>
                <c:pt idx="10">
                  <c:v>141.992</c:v>
                </c:pt>
                <c:pt idx="11">
                  <c:v>408.843</c:v>
                </c:pt>
              </c:numCache>
            </c:numRef>
          </c:val>
          <c:smooth val="0"/>
        </c:ser>
        <c:ser>
          <c:idx val="0"/>
          <c:order val="1"/>
          <c:tx>
            <c:v>jumbo-saxon</c:v>
          </c:tx>
          <c:marker>
            <c:symbol val="none"/>
          </c:marker>
          <c:cat>
            <c:numRef>
              <c:f>Sheet1!$C$1:$C$12</c:f>
              <c:numCache>
                <c:formatCode>#,##0.00</c:formatCode>
                <c:ptCount val="12"/>
                <c:pt idx="0">
                  <c:v>112.729</c:v>
                </c:pt>
                <c:pt idx="1">
                  <c:v>502.879</c:v>
                </c:pt>
                <c:pt idx="2">
                  <c:v>1012.317</c:v>
                </c:pt>
                <c:pt idx="3">
                  <c:v>1914.186</c:v>
                </c:pt>
                <c:pt idx="4">
                  <c:v>1914.188</c:v>
                </c:pt>
                <c:pt idx="5">
                  <c:v>2559.181</c:v>
                </c:pt>
                <c:pt idx="6">
                  <c:v>2573.729</c:v>
                </c:pt>
                <c:pt idx="7">
                  <c:v>3421.096</c:v>
                </c:pt>
                <c:pt idx="8">
                  <c:v>3486.156</c:v>
                </c:pt>
                <c:pt idx="9">
                  <c:v>5076.223</c:v>
                </c:pt>
                <c:pt idx="10">
                  <c:v>30229.583</c:v>
                </c:pt>
                <c:pt idx="11">
                  <c:v>68328.04300000001</c:v>
                </c:pt>
              </c:numCache>
            </c:numRef>
          </c:cat>
          <c:val>
            <c:numRef>
              <c:f>Sheet1!$B$1:$B$12</c:f>
              <c:numCache>
                <c:formatCode>General</c:formatCode>
                <c:ptCount val="12"/>
                <c:pt idx="0">
                  <c:v>0.496</c:v>
                </c:pt>
                <c:pt idx="1">
                  <c:v>0.591</c:v>
                </c:pt>
                <c:pt idx="2">
                  <c:v>0.157</c:v>
                </c:pt>
                <c:pt idx="3">
                  <c:v>1.559</c:v>
                </c:pt>
                <c:pt idx="4">
                  <c:v>1.685</c:v>
                </c:pt>
                <c:pt idx="5">
                  <c:v>3.065</c:v>
                </c:pt>
                <c:pt idx="6">
                  <c:v>2.586</c:v>
                </c:pt>
                <c:pt idx="7">
                  <c:v>2.842</c:v>
                </c:pt>
                <c:pt idx="8">
                  <c:v>2.509</c:v>
                </c:pt>
                <c:pt idx="9">
                  <c:v>4.026999999999997</c:v>
                </c:pt>
                <c:pt idx="10">
                  <c:v>39.285</c:v>
                </c:pt>
                <c:pt idx="11">
                  <c:v>114.259</c:v>
                </c:pt>
              </c:numCache>
            </c:numRef>
          </c:val>
          <c:smooth val="0"/>
        </c:ser>
        <c:ser>
          <c:idx val="2"/>
          <c:order val="2"/>
          <c:tx>
            <c:v>jumbo-saxon with keep field</c:v>
          </c:tx>
          <c:marker>
            <c:symbol val="none"/>
          </c:marker>
          <c:val>
            <c:numRef>
              <c:f>Sheet1!$D$1:$D$12</c:f>
              <c:numCache>
                <c:formatCode>0,000</c:formatCode>
                <c:ptCount val="12"/>
                <c:pt idx="0">
                  <c:v>0.409</c:v>
                </c:pt>
                <c:pt idx="1">
                  <c:v>0.322</c:v>
                </c:pt>
                <c:pt idx="2">
                  <c:v>0.15</c:v>
                </c:pt>
                <c:pt idx="3">
                  <c:v>1.182</c:v>
                </c:pt>
                <c:pt idx="4">
                  <c:v>1.432</c:v>
                </c:pt>
                <c:pt idx="5">
                  <c:v>1.151</c:v>
                </c:pt>
                <c:pt idx="6">
                  <c:v>1.407</c:v>
                </c:pt>
                <c:pt idx="7">
                  <c:v>1.588</c:v>
                </c:pt>
                <c:pt idx="8">
                  <c:v>1.783</c:v>
                </c:pt>
                <c:pt idx="9">
                  <c:v>2.944</c:v>
                </c:pt>
                <c:pt idx="10">
                  <c:v>12.328</c:v>
                </c:pt>
                <c:pt idx="11">
                  <c:v>29.505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-2126799976"/>
        <c:axId val="-2126794456"/>
      </c:lineChart>
      <c:catAx>
        <c:axId val="-21267999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File size (kB)</a:t>
                </a:r>
              </a:p>
            </c:rich>
          </c:tx>
          <c:layout/>
          <c:overlay val="0"/>
        </c:title>
        <c:numFmt formatCode="0.00" sourceLinked="0"/>
        <c:majorTickMark val="none"/>
        <c:minorTickMark val="none"/>
        <c:tickLblPos val="nextTo"/>
        <c:crossAx val="-2126794456"/>
        <c:crosses val="autoZero"/>
        <c:auto val="1"/>
        <c:lblAlgn val="ctr"/>
        <c:lblOffset val="100"/>
        <c:noMultiLvlLbl val="0"/>
      </c:catAx>
      <c:valAx>
        <c:axId val="-21267944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s-ES"/>
                  <a:t>Parsing</a:t>
                </a:r>
                <a:r>
                  <a:rPr lang="es-ES" baseline="0"/>
                  <a:t> time (s)</a:t>
                </a:r>
                <a:endParaRPr lang="es-ES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-21267999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44230378798367"/>
          <c:y val="0.32960975387099"/>
          <c:w val="0.296094823662524"/>
          <c:h val="0.248051492020987"/>
        </c:manualLayout>
      </c:layout>
      <c:overlay val="0"/>
      <c:spPr>
        <a:solidFill>
          <a:schemeClr val="bg1"/>
        </a:solidFill>
        <a:ln>
          <a:noFill/>
        </a:ln>
      </c:spPr>
      <c:txPr>
        <a:bodyPr/>
        <a:lstStyle/>
        <a:p>
          <a:pPr>
            <a:defRPr sz="1400" b="1" i="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B21D48-98A1-264D-B6E3-E5A76AD76705}" type="doc">
      <dgm:prSet loTypeId="urn:microsoft.com/office/officeart/2005/8/layout/lProcess2" loCatId="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CB28522-EAD5-AC4F-935D-28E4FD90630E}">
      <dgm:prSet phldrT="[Text]"/>
      <dgm:spPr/>
      <dgm:t>
        <a:bodyPr/>
        <a:lstStyle/>
        <a:p>
          <a:r>
            <a:rPr lang="en-US" dirty="0" smtClean="0"/>
            <a:t>Scientists</a:t>
          </a:r>
          <a:endParaRPr lang="en-US" dirty="0"/>
        </a:p>
      </dgm:t>
    </dgm:pt>
    <dgm:pt modelId="{3000CB20-2F9C-764F-9DA9-61ABBA9A6362}" type="parTrans" cxnId="{5C5F9E0E-AD9F-7348-A27B-9B1CC206ECA8}">
      <dgm:prSet/>
      <dgm:spPr/>
      <dgm:t>
        <a:bodyPr/>
        <a:lstStyle/>
        <a:p>
          <a:endParaRPr lang="en-US"/>
        </a:p>
      </dgm:t>
    </dgm:pt>
    <dgm:pt modelId="{EE4C8AB6-EB6B-224F-AAFD-3B56056E6936}" type="sibTrans" cxnId="{5C5F9E0E-AD9F-7348-A27B-9B1CC206ECA8}">
      <dgm:prSet/>
      <dgm:spPr/>
      <dgm:t>
        <a:bodyPr/>
        <a:lstStyle/>
        <a:p>
          <a:endParaRPr lang="en-US"/>
        </a:p>
      </dgm:t>
    </dgm:pt>
    <dgm:pt modelId="{124A7889-E4D8-2148-9CAD-9DC441659CBE}">
      <dgm:prSet phldrT="[Text]"/>
      <dgm:spPr/>
      <dgm:t>
        <a:bodyPr/>
        <a:lstStyle/>
        <a:p>
          <a:r>
            <a:rPr lang="en-US" dirty="0" smtClean="0"/>
            <a:t>Submit jobs </a:t>
          </a:r>
          <a:endParaRPr lang="en-US" b="1" i="1" dirty="0"/>
        </a:p>
      </dgm:t>
    </dgm:pt>
    <dgm:pt modelId="{3E6F7BB8-4DEC-A840-9ED3-605B137E9653}" type="parTrans" cxnId="{845A0D46-B925-ED40-9231-46DCC727D69F}">
      <dgm:prSet/>
      <dgm:spPr/>
      <dgm:t>
        <a:bodyPr/>
        <a:lstStyle/>
        <a:p>
          <a:endParaRPr lang="en-US"/>
        </a:p>
      </dgm:t>
    </dgm:pt>
    <dgm:pt modelId="{A1E0496B-1574-DE49-ADF3-8C578FB12293}" type="sibTrans" cxnId="{845A0D46-B925-ED40-9231-46DCC727D69F}">
      <dgm:prSet/>
      <dgm:spPr/>
      <dgm:t>
        <a:bodyPr/>
        <a:lstStyle/>
        <a:p>
          <a:endParaRPr lang="en-US"/>
        </a:p>
      </dgm:t>
    </dgm:pt>
    <dgm:pt modelId="{B554437A-DA98-404D-99FF-D6660320E4CC}">
      <dgm:prSet phldrT="[Text]"/>
      <dgm:spPr/>
      <dgm:t>
        <a:bodyPr/>
        <a:lstStyle/>
        <a:p>
          <a:r>
            <a:rPr lang="en-US" dirty="0" smtClean="0"/>
            <a:t>Data Collection M</a:t>
          </a:r>
          <a:r>
            <a:rPr lang="en-US" b="1" i="1" dirty="0" smtClean="0"/>
            <a:t>anually </a:t>
          </a:r>
          <a:endParaRPr lang="en-US" b="1" i="1" dirty="0"/>
        </a:p>
      </dgm:t>
    </dgm:pt>
    <dgm:pt modelId="{119CDC7D-5BA8-2844-9762-862EF218B893}" type="parTrans" cxnId="{F765AE50-9973-504E-8EAC-EA9096A3B279}">
      <dgm:prSet/>
      <dgm:spPr/>
      <dgm:t>
        <a:bodyPr/>
        <a:lstStyle/>
        <a:p>
          <a:endParaRPr lang="en-US"/>
        </a:p>
      </dgm:t>
    </dgm:pt>
    <dgm:pt modelId="{121A8496-8D40-FE40-80A5-9D171E44F3BC}" type="sibTrans" cxnId="{F765AE50-9973-504E-8EAC-EA9096A3B279}">
      <dgm:prSet/>
      <dgm:spPr/>
      <dgm:t>
        <a:bodyPr/>
        <a:lstStyle/>
        <a:p>
          <a:endParaRPr lang="en-US"/>
        </a:p>
      </dgm:t>
    </dgm:pt>
    <dgm:pt modelId="{EAF71AD8-DEED-BF4C-AD06-8CD8FBADD31C}">
      <dgm:prSet phldrT="[Text]"/>
      <dgm:spPr/>
      <dgm:t>
        <a:bodyPr/>
        <a:lstStyle/>
        <a:p>
          <a:r>
            <a:rPr lang="en-US" dirty="0" smtClean="0"/>
            <a:t>HPC</a:t>
          </a:r>
          <a:endParaRPr lang="en-US" dirty="0"/>
        </a:p>
      </dgm:t>
    </dgm:pt>
    <dgm:pt modelId="{245714F7-FCCD-CD4C-95F4-14C9B15C135C}" type="parTrans" cxnId="{F207DE5B-5269-6D47-A7BB-EE1504E9DFD5}">
      <dgm:prSet/>
      <dgm:spPr/>
      <dgm:t>
        <a:bodyPr/>
        <a:lstStyle/>
        <a:p>
          <a:endParaRPr lang="en-US"/>
        </a:p>
      </dgm:t>
    </dgm:pt>
    <dgm:pt modelId="{472B0F9F-4DEB-FA49-AA6D-5E0E0F6FEAA8}" type="sibTrans" cxnId="{F207DE5B-5269-6D47-A7BB-EE1504E9DFD5}">
      <dgm:prSet/>
      <dgm:spPr/>
      <dgm:t>
        <a:bodyPr/>
        <a:lstStyle/>
        <a:p>
          <a:endParaRPr lang="en-US"/>
        </a:p>
      </dgm:t>
    </dgm:pt>
    <dgm:pt modelId="{C983D486-945B-0A49-8110-315FD2BED8D9}">
      <dgm:prSet phldrT="[Text]"/>
      <dgm:spPr/>
      <dgm:t>
        <a:bodyPr/>
        <a:lstStyle/>
        <a:p>
          <a:r>
            <a:rPr lang="en-US" dirty="0" smtClean="0"/>
            <a:t>Files                  </a:t>
          </a:r>
          <a:r>
            <a:rPr lang="en-US" dirty="0" err="1" smtClean="0"/>
            <a:t>TeraBytes</a:t>
          </a:r>
          <a:r>
            <a:rPr lang="en-US" dirty="0" smtClean="0"/>
            <a:t>   &gt;95% waste</a:t>
          </a:r>
          <a:endParaRPr lang="en-US" dirty="0"/>
        </a:p>
      </dgm:t>
    </dgm:pt>
    <dgm:pt modelId="{26E6AF49-0A0C-D743-B043-60EC0A133B28}" type="parTrans" cxnId="{06D47753-D336-3240-9D0E-38FCD0752CCE}">
      <dgm:prSet/>
      <dgm:spPr/>
      <dgm:t>
        <a:bodyPr/>
        <a:lstStyle/>
        <a:p>
          <a:endParaRPr lang="en-US"/>
        </a:p>
      </dgm:t>
    </dgm:pt>
    <dgm:pt modelId="{9166E2E9-2F06-1249-900A-88E6AA42A454}" type="sibTrans" cxnId="{06D47753-D336-3240-9D0E-38FCD0752CCE}">
      <dgm:prSet/>
      <dgm:spPr/>
      <dgm:t>
        <a:bodyPr/>
        <a:lstStyle/>
        <a:p>
          <a:endParaRPr lang="en-US"/>
        </a:p>
      </dgm:t>
    </dgm:pt>
    <dgm:pt modelId="{82628A32-25F7-5B49-A6F2-04C2FE2C00BB}">
      <dgm:prSet phldrT="[Text]"/>
      <dgm:spPr/>
      <dgm:t>
        <a:bodyPr/>
        <a:lstStyle/>
        <a:p>
          <a:r>
            <a:rPr lang="en-US" dirty="0" smtClean="0"/>
            <a:t>Publishers</a:t>
          </a:r>
          <a:endParaRPr lang="en-US" dirty="0"/>
        </a:p>
      </dgm:t>
    </dgm:pt>
    <dgm:pt modelId="{D919B927-37FA-2544-A1D6-4D07C5D5C81B}" type="parTrans" cxnId="{2162E11B-E105-3740-889D-7DF8839FEF5F}">
      <dgm:prSet/>
      <dgm:spPr/>
      <dgm:t>
        <a:bodyPr/>
        <a:lstStyle/>
        <a:p>
          <a:endParaRPr lang="en-US"/>
        </a:p>
      </dgm:t>
    </dgm:pt>
    <dgm:pt modelId="{2A5C2A7E-67BE-B64C-82DA-894123BB4CE8}" type="sibTrans" cxnId="{2162E11B-E105-3740-889D-7DF8839FEF5F}">
      <dgm:prSet/>
      <dgm:spPr/>
      <dgm:t>
        <a:bodyPr/>
        <a:lstStyle/>
        <a:p>
          <a:endParaRPr lang="en-US"/>
        </a:p>
      </dgm:t>
    </dgm:pt>
    <dgm:pt modelId="{8B377AA3-141B-D94D-8E6A-5972A5A73CD9}">
      <dgm:prSet phldrT="[Text]"/>
      <dgm:spPr/>
      <dgm:t>
        <a:bodyPr/>
        <a:lstStyle/>
        <a:p>
          <a:r>
            <a:rPr lang="en-US" dirty="0" smtClean="0"/>
            <a:t>Files</a:t>
          </a:r>
          <a:endParaRPr lang="en-US" dirty="0"/>
        </a:p>
      </dgm:t>
    </dgm:pt>
    <dgm:pt modelId="{225DA841-EBC6-F147-A63B-89F9FD962C46}" type="parTrans" cxnId="{DAD2F775-69D7-C84D-8237-9E6F44057479}">
      <dgm:prSet/>
      <dgm:spPr/>
      <dgm:t>
        <a:bodyPr/>
        <a:lstStyle/>
        <a:p>
          <a:endParaRPr lang="en-US"/>
        </a:p>
      </dgm:t>
    </dgm:pt>
    <dgm:pt modelId="{786E7579-F044-154F-81F1-69480205C936}" type="sibTrans" cxnId="{DAD2F775-69D7-C84D-8237-9E6F44057479}">
      <dgm:prSet/>
      <dgm:spPr/>
      <dgm:t>
        <a:bodyPr/>
        <a:lstStyle/>
        <a:p>
          <a:endParaRPr lang="en-US"/>
        </a:p>
      </dgm:t>
    </dgm:pt>
    <dgm:pt modelId="{E65A31E9-6273-6D4F-AF1E-7EF69D0BB331}">
      <dgm:prSet phldrT="[Text]"/>
      <dgm:spPr/>
      <dgm:t>
        <a:bodyPr/>
        <a:lstStyle/>
        <a:p>
          <a:r>
            <a:rPr lang="en-US" dirty="0" smtClean="0"/>
            <a:t>Reports          (</a:t>
          </a:r>
          <a:r>
            <a:rPr lang="en-US" dirty="0" err="1" smtClean="0"/>
            <a:t>pdf</a:t>
          </a:r>
          <a:r>
            <a:rPr lang="en-US" dirty="0" smtClean="0"/>
            <a:t> files) </a:t>
          </a:r>
          <a:r>
            <a:rPr lang="en-US" b="1" i="1" dirty="0" smtClean="0"/>
            <a:t>Manually</a:t>
          </a:r>
          <a:endParaRPr lang="en-US" b="1" i="1" dirty="0"/>
        </a:p>
      </dgm:t>
    </dgm:pt>
    <dgm:pt modelId="{F36D0712-2256-9343-9232-E83680CE8A52}" type="parTrans" cxnId="{7764268A-9C03-6548-ADE9-A2E17F74D186}">
      <dgm:prSet/>
      <dgm:spPr/>
      <dgm:t>
        <a:bodyPr/>
        <a:lstStyle/>
        <a:p>
          <a:endParaRPr lang="en-US"/>
        </a:p>
      </dgm:t>
    </dgm:pt>
    <dgm:pt modelId="{3B403D23-ED88-D24F-88D3-17057311E75E}" type="sibTrans" cxnId="{7764268A-9C03-6548-ADE9-A2E17F74D186}">
      <dgm:prSet/>
      <dgm:spPr/>
      <dgm:t>
        <a:bodyPr/>
        <a:lstStyle/>
        <a:p>
          <a:endParaRPr lang="en-US"/>
        </a:p>
      </dgm:t>
    </dgm:pt>
    <dgm:pt modelId="{498F4143-11C6-F84C-99F5-2D66AD7B545C}">
      <dgm:prSet phldrT="[Text]"/>
      <dgm:spPr/>
      <dgm:t>
        <a:bodyPr/>
        <a:lstStyle/>
        <a:p>
          <a:r>
            <a:rPr lang="en-US" dirty="0" smtClean="0"/>
            <a:t>Public</a:t>
          </a:r>
          <a:endParaRPr lang="en-US" dirty="0"/>
        </a:p>
      </dgm:t>
    </dgm:pt>
    <dgm:pt modelId="{696C9FF2-0048-0C49-8D79-2AA37C5BC271}" type="parTrans" cxnId="{77F095B3-D53A-B646-8F99-465B9B03FCAF}">
      <dgm:prSet/>
      <dgm:spPr/>
      <dgm:t>
        <a:bodyPr/>
        <a:lstStyle/>
        <a:p>
          <a:endParaRPr lang="en-US"/>
        </a:p>
      </dgm:t>
    </dgm:pt>
    <dgm:pt modelId="{606DA9F6-9C5D-B24A-956C-866AB8853001}" type="sibTrans" cxnId="{77F095B3-D53A-B646-8F99-465B9B03FCAF}">
      <dgm:prSet/>
      <dgm:spPr/>
      <dgm:t>
        <a:bodyPr/>
        <a:lstStyle/>
        <a:p>
          <a:endParaRPr lang="en-US"/>
        </a:p>
      </dgm:t>
    </dgm:pt>
    <dgm:pt modelId="{CF3117EF-5AD0-CD47-BEBF-98F41F516D68}">
      <dgm:prSet phldrT="[Text]"/>
      <dgm:spPr/>
      <dgm:t>
        <a:bodyPr/>
        <a:lstStyle/>
        <a:p>
          <a:r>
            <a:rPr lang="en-US" dirty="0" smtClean="0"/>
            <a:t>Information</a:t>
          </a:r>
          <a:endParaRPr lang="en-US" dirty="0"/>
        </a:p>
      </dgm:t>
    </dgm:pt>
    <dgm:pt modelId="{415D6BB5-8FCB-924C-8D43-CC52EB91FA9E}" type="parTrans" cxnId="{1D8BFBFE-E8D5-5641-BC85-7A5C1B3D5DEE}">
      <dgm:prSet/>
      <dgm:spPr/>
      <dgm:t>
        <a:bodyPr/>
        <a:lstStyle/>
        <a:p>
          <a:endParaRPr lang="en-US"/>
        </a:p>
      </dgm:t>
    </dgm:pt>
    <dgm:pt modelId="{D480E6D5-D333-F644-AE92-86A9FD997819}" type="sibTrans" cxnId="{1D8BFBFE-E8D5-5641-BC85-7A5C1B3D5DEE}">
      <dgm:prSet/>
      <dgm:spPr/>
      <dgm:t>
        <a:bodyPr/>
        <a:lstStyle/>
        <a:p>
          <a:endParaRPr lang="en-US"/>
        </a:p>
      </dgm:t>
    </dgm:pt>
    <dgm:pt modelId="{C3761AC8-4431-F14E-8186-550DA2B2F27F}" type="pres">
      <dgm:prSet presAssocID="{90B21D48-98A1-264D-B6E3-E5A76AD7670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9E47285-4E67-1343-8B68-3249CEF8ED51}" type="pres">
      <dgm:prSet presAssocID="{8CB28522-EAD5-AC4F-935D-28E4FD90630E}" presName="compNode" presStyleCnt="0"/>
      <dgm:spPr/>
    </dgm:pt>
    <dgm:pt modelId="{EAA4300B-7DC8-B44A-8A1F-DD6C4984254C}" type="pres">
      <dgm:prSet presAssocID="{8CB28522-EAD5-AC4F-935D-28E4FD90630E}" presName="aNode" presStyleLbl="bgShp" presStyleIdx="0" presStyleCnt="4"/>
      <dgm:spPr/>
      <dgm:t>
        <a:bodyPr/>
        <a:lstStyle/>
        <a:p>
          <a:endParaRPr lang="en-US"/>
        </a:p>
      </dgm:t>
    </dgm:pt>
    <dgm:pt modelId="{9F38D985-5D7F-E447-A989-7D0CF42B2A1F}" type="pres">
      <dgm:prSet presAssocID="{8CB28522-EAD5-AC4F-935D-28E4FD90630E}" presName="textNode" presStyleLbl="bgShp" presStyleIdx="0" presStyleCnt="4"/>
      <dgm:spPr/>
      <dgm:t>
        <a:bodyPr/>
        <a:lstStyle/>
        <a:p>
          <a:endParaRPr lang="en-US"/>
        </a:p>
      </dgm:t>
    </dgm:pt>
    <dgm:pt modelId="{BD1AB925-CE4A-334B-9AE3-D3EE3CEE9529}" type="pres">
      <dgm:prSet presAssocID="{8CB28522-EAD5-AC4F-935D-28E4FD90630E}" presName="compChildNode" presStyleCnt="0"/>
      <dgm:spPr/>
    </dgm:pt>
    <dgm:pt modelId="{03C62FE3-4236-114D-A715-13CC29DD0228}" type="pres">
      <dgm:prSet presAssocID="{8CB28522-EAD5-AC4F-935D-28E4FD90630E}" presName="theInnerList" presStyleCnt="0"/>
      <dgm:spPr/>
    </dgm:pt>
    <dgm:pt modelId="{101563A1-D0CE-4347-89E9-DF3B09B4F707}" type="pres">
      <dgm:prSet presAssocID="{124A7889-E4D8-2148-9CAD-9DC441659CBE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287F4F-AE6D-AD43-8528-3DBD3871031D}" type="pres">
      <dgm:prSet presAssocID="{124A7889-E4D8-2148-9CAD-9DC441659CBE}" presName="aSpace2" presStyleCnt="0"/>
      <dgm:spPr/>
    </dgm:pt>
    <dgm:pt modelId="{8AA7D9F2-A59E-0B48-90A6-D29786496A18}" type="pres">
      <dgm:prSet presAssocID="{B554437A-DA98-404D-99FF-D6660320E4CC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A0FBE-933A-B34F-886C-A505418493C6}" type="pres">
      <dgm:prSet presAssocID="{B554437A-DA98-404D-99FF-D6660320E4CC}" presName="aSpace2" presStyleCnt="0"/>
      <dgm:spPr/>
    </dgm:pt>
    <dgm:pt modelId="{6026A0FB-D953-3D4C-A2F5-117A427AECF4}" type="pres">
      <dgm:prSet presAssocID="{E65A31E9-6273-6D4F-AF1E-7EF69D0BB331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2D893-FA29-D346-9E83-12728F09AAF5}" type="pres">
      <dgm:prSet presAssocID="{8CB28522-EAD5-AC4F-935D-28E4FD90630E}" presName="aSpace" presStyleCnt="0"/>
      <dgm:spPr/>
    </dgm:pt>
    <dgm:pt modelId="{2D977891-4B0D-6949-BCD4-707F9E694DC1}" type="pres">
      <dgm:prSet presAssocID="{EAF71AD8-DEED-BF4C-AD06-8CD8FBADD31C}" presName="compNode" presStyleCnt="0"/>
      <dgm:spPr/>
    </dgm:pt>
    <dgm:pt modelId="{C7FF8BEF-EC4F-B74C-B43D-752E017068DF}" type="pres">
      <dgm:prSet presAssocID="{EAF71AD8-DEED-BF4C-AD06-8CD8FBADD31C}" presName="aNode" presStyleLbl="bgShp" presStyleIdx="1" presStyleCnt="4"/>
      <dgm:spPr/>
      <dgm:t>
        <a:bodyPr/>
        <a:lstStyle/>
        <a:p>
          <a:endParaRPr lang="en-US"/>
        </a:p>
      </dgm:t>
    </dgm:pt>
    <dgm:pt modelId="{6524CC18-7B4F-F647-9ED5-001BB8568E03}" type="pres">
      <dgm:prSet presAssocID="{EAF71AD8-DEED-BF4C-AD06-8CD8FBADD31C}" presName="textNode" presStyleLbl="bgShp" presStyleIdx="1" presStyleCnt="4"/>
      <dgm:spPr/>
      <dgm:t>
        <a:bodyPr/>
        <a:lstStyle/>
        <a:p>
          <a:endParaRPr lang="en-US"/>
        </a:p>
      </dgm:t>
    </dgm:pt>
    <dgm:pt modelId="{ADA09472-0E3F-C64B-8754-C46A09111ED9}" type="pres">
      <dgm:prSet presAssocID="{EAF71AD8-DEED-BF4C-AD06-8CD8FBADD31C}" presName="compChildNode" presStyleCnt="0"/>
      <dgm:spPr/>
    </dgm:pt>
    <dgm:pt modelId="{B60EE33E-4628-264A-8858-1BC0BE665837}" type="pres">
      <dgm:prSet presAssocID="{EAF71AD8-DEED-BF4C-AD06-8CD8FBADD31C}" presName="theInnerList" presStyleCnt="0"/>
      <dgm:spPr/>
    </dgm:pt>
    <dgm:pt modelId="{1A99EB39-9F03-E740-9DF3-3B4BBE2B960F}" type="pres">
      <dgm:prSet presAssocID="{C983D486-945B-0A49-8110-315FD2BED8D9}" presName="childNode" presStyleLbl="node1" presStyleIdx="3" presStyleCnt="6" custScaleY="28846" custLinFactNeighborX="1382" custLinFactNeighborY="-355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4818A6-F078-1448-B223-A00A42DC087B}" type="pres">
      <dgm:prSet presAssocID="{EAF71AD8-DEED-BF4C-AD06-8CD8FBADD31C}" presName="aSpace" presStyleCnt="0"/>
      <dgm:spPr/>
    </dgm:pt>
    <dgm:pt modelId="{C6FC61FF-04D4-2E40-BB91-7FC0CACC0131}" type="pres">
      <dgm:prSet presAssocID="{82628A32-25F7-5B49-A6F2-04C2FE2C00BB}" presName="compNode" presStyleCnt="0"/>
      <dgm:spPr/>
    </dgm:pt>
    <dgm:pt modelId="{0A982452-24E6-E248-94DF-6ABB3E15974B}" type="pres">
      <dgm:prSet presAssocID="{82628A32-25F7-5B49-A6F2-04C2FE2C00BB}" presName="aNode" presStyleLbl="bgShp" presStyleIdx="2" presStyleCnt="4" custLinFactNeighborX="713" custLinFactNeighborY="-119"/>
      <dgm:spPr/>
      <dgm:t>
        <a:bodyPr/>
        <a:lstStyle/>
        <a:p>
          <a:endParaRPr lang="en-US"/>
        </a:p>
      </dgm:t>
    </dgm:pt>
    <dgm:pt modelId="{A1764114-22FA-DC49-B60A-1E7FE5A88EA1}" type="pres">
      <dgm:prSet presAssocID="{82628A32-25F7-5B49-A6F2-04C2FE2C00BB}" presName="textNode" presStyleLbl="bgShp" presStyleIdx="2" presStyleCnt="4"/>
      <dgm:spPr/>
      <dgm:t>
        <a:bodyPr/>
        <a:lstStyle/>
        <a:p>
          <a:endParaRPr lang="en-US"/>
        </a:p>
      </dgm:t>
    </dgm:pt>
    <dgm:pt modelId="{1B5DC3E2-0326-6B4D-80B1-7E0F99785B3A}" type="pres">
      <dgm:prSet presAssocID="{82628A32-25F7-5B49-A6F2-04C2FE2C00BB}" presName="compChildNode" presStyleCnt="0"/>
      <dgm:spPr/>
    </dgm:pt>
    <dgm:pt modelId="{A0CE6503-B1AD-F247-B1E7-0572B5AB34D4}" type="pres">
      <dgm:prSet presAssocID="{82628A32-25F7-5B49-A6F2-04C2FE2C00BB}" presName="theInnerList" presStyleCnt="0"/>
      <dgm:spPr/>
    </dgm:pt>
    <dgm:pt modelId="{C14566A0-76AD-EE45-8357-86438FE6B49E}" type="pres">
      <dgm:prSet presAssocID="{8B377AA3-141B-D94D-8E6A-5972A5A73CD9}" presName="childNode" presStyleLbl="node1" presStyleIdx="4" presStyleCnt="6" custScaleY="30768" custLinFactNeighborY="341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5824BA-30C4-2B46-A848-66E86BCB3A56}" type="pres">
      <dgm:prSet presAssocID="{82628A32-25F7-5B49-A6F2-04C2FE2C00BB}" presName="aSpace" presStyleCnt="0"/>
      <dgm:spPr/>
    </dgm:pt>
    <dgm:pt modelId="{FB179B0B-7098-E245-97D0-670327CB7E86}" type="pres">
      <dgm:prSet presAssocID="{498F4143-11C6-F84C-99F5-2D66AD7B545C}" presName="compNode" presStyleCnt="0"/>
      <dgm:spPr/>
    </dgm:pt>
    <dgm:pt modelId="{F2DF4D9F-FB04-F344-98B8-37C3292E3971}" type="pres">
      <dgm:prSet presAssocID="{498F4143-11C6-F84C-99F5-2D66AD7B545C}" presName="aNode" presStyleLbl="bgShp" presStyleIdx="3" presStyleCnt="4" custLinFactNeighborX="102" custLinFactNeighborY="-119"/>
      <dgm:spPr/>
      <dgm:t>
        <a:bodyPr/>
        <a:lstStyle/>
        <a:p>
          <a:endParaRPr lang="en-US"/>
        </a:p>
      </dgm:t>
    </dgm:pt>
    <dgm:pt modelId="{EBDBEEB2-56C9-D142-B402-9E40F1A16318}" type="pres">
      <dgm:prSet presAssocID="{498F4143-11C6-F84C-99F5-2D66AD7B545C}" presName="textNode" presStyleLbl="bgShp" presStyleIdx="3" presStyleCnt="4"/>
      <dgm:spPr/>
      <dgm:t>
        <a:bodyPr/>
        <a:lstStyle/>
        <a:p>
          <a:endParaRPr lang="en-US"/>
        </a:p>
      </dgm:t>
    </dgm:pt>
    <dgm:pt modelId="{437B5CE9-FCBD-0E44-B6FB-3655B640369A}" type="pres">
      <dgm:prSet presAssocID="{498F4143-11C6-F84C-99F5-2D66AD7B545C}" presName="compChildNode" presStyleCnt="0"/>
      <dgm:spPr/>
    </dgm:pt>
    <dgm:pt modelId="{444E4D15-FC9A-BB4A-BF4C-3F05C19181CD}" type="pres">
      <dgm:prSet presAssocID="{498F4143-11C6-F84C-99F5-2D66AD7B545C}" presName="theInnerList" presStyleCnt="0"/>
      <dgm:spPr/>
    </dgm:pt>
    <dgm:pt modelId="{134B1CEB-9EAD-4F42-9C52-46D8F532D152}" type="pres">
      <dgm:prSet presAssocID="{CF3117EF-5AD0-CD47-BEBF-98F41F516D68}" presName="childNode" presStyleLbl="node1" presStyleIdx="5" presStyleCnt="6" custScaleY="30787" custLinFactNeighborX="1782" custLinFactNeighborY="336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153245-8791-3749-AE6A-A6066D932B69}" type="presOf" srcId="{8CB28522-EAD5-AC4F-935D-28E4FD90630E}" destId="{EAA4300B-7DC8-B44A-8A1F-DD6C4984254C}" srcOrd="0" destOrd="0" presId="urn:microsoft.com/office/officeart/2005/8/layout/lProcess2"/>
    <dgm:cxn modelId="{593E8551-DC64-A94B-B6F0-DB7078AE2040}" type="presOf" srcId="{8B377AA3-141B-D94D-8E6A-5972A5A73CD9}" destId="{C14566A0-76AD-EE45-8357-86438FE6B49E}" srcOrd="0" destOrd="0" presId="urn:microsoft.com/office/officeart/2005/8/layout/lProcess2"/>
    <dgm:cxn modelId="{5C5F9E0E-AD9F-7348-A27B-9B1CC206ECA8}" srcId="{90B21D48-98A1-264D-B6E3-E5A76AD76705}" destId="{8CB28522-EAD5-AC4F-935D-28E4FD90630E}" srcOrd="0" destOrd="0" parTransId="{3000CB20-2F9C-764F-9DA9-61ABBA9A6362}" sibTransId="{EE4C8AB6-EB6B-224F-AAFD-3B56056E6936}"/>
    <dgm:cxn modelId="{868E4158-5445-864A-AAA3-392BDDDD5886}" type="presOf" srcId="{82628A32-25F7-5B49-A6F2-04C2FE2C00BB}" destId="{A1764114-22FA-DC49-B60A-1E7FE5A88EA1}" srcOrd="1" destOrd="0" presId="urn:microsoft.com/office/officeart/2005/8/layout/lProcess2"/>
    <dgm:cxn modelId="{06D47753-D336-3240-9D0E-38FCD0752CCE}" srcId="{EAF71AD8-DEED-BF4C-AD06-8CD8FBADD31C}" destId="{C983D486-945B-0A49-8110-315FD2BED8D9}" srcOrd="0" destOrd="0" parTransId="{26E6AF49-0A0C-D743-B043-60EC0A133B28}" sibTransId="{9166E2E9-2F06-1249-900A-88E6AA42A454}"/>
    <dgm:cxn modelId="{8686907D-0D21-954A-87C7-A22EA0F268B6}" type="presOf" srcId="{498F4143-11C6-F84C-99F5-2D66AD7B545C}" destId="{EBDBEEB2-56C9-D142-B402-9E40F1A16318}" srcOrd="1" destOrd="0" presId="urn:microsoft.com/office/officeart/2005/8/layout/lProcess2"/>
    <dgm:cxn modelId="{77F095B3-D53A-B646-8F99-465B9B03FCAF}" srcId="{90B21D48-98A1-264D-B6E3-E5A76AD76705}" destId="{498F4143-11C6-F84C-99F5-2D66AD7B545C}" srcOrd="3" destOrd="0" parTransId="{696C9FF2-0048-0C49-8D79-2AA37C5BC271}" sibTransId="{606DA9F6-9C5D-B24A-956C-866AB8853001}"/>
    <dgm:cxn modelId="{0CD8C34E-139B-6D40-8B39-97AD0F5A8D09}" type="presOf" srcId="{8CB28522-EAD5-AC4F-935D-28E4FD90630E}" destId="{9F38D985-5D7F-E447-A989-7D0CF42B2A1F}" srcOrd="1" destOrd="0" presId="urn:microsoft.com/office/officeart/2005/8/layout/lProcess2"/>
    <dgm:cxn modelId="{B4E2E306-CA72-2F46-AB20-16491DD10F30}" type="presOf" srcId="{E65A31E9-6273-6D4F-AF1E-7EF69D0BB331}" destId="{6026A0FB-D953-3D4C-A2F5-117A427AECF4}" srcOrd="0" destOrd="0" presId="urn:microsoft.com/office/officeart/2005/8/layout/lProcess2"/>
    <dgm:cxn modelId="{1D8BFBFE-E8D5-5641-BC85-7A5C1B3D5DEE}" srcId="{498F4143-11C6-F84C-99F5-2D66AD7B545C}" destId="{CF3117EF-5AD0-CD47-BEBF-98F41F516D68}" srcOrd="0" destOrd="0" parTransId="{415D6BB5-8FCB-924C-8D43-CC52EB91FA9E}" sibTransId="{D480E6D5-D333-F644-AE92-86A9FD997819}"/>
    <dgm:cxn modelId="{DAD2F775-69D7-C84D-8237-9E6F44057479}" srcId="{82628A32-25F7-5B49-A6F2-04C2FE2C00BB}" destId="{8B377AA3-141B-D94D-8E6A-5972A5A73CD9}" srcOrd="0" destOrd="0" parTransId="{225DA841-EBC6-F147-A63B-89F9FD962C46}" sibTransId="{786E7579-F044-154F-81F1-69480205C936}"/>
    <dgm:cxn modelId="{ADA638D6-9882-9547-9E17-4178B6162988}" type="presOf" srcId="{EAF71AD8-DEED-BF4C-AD06-8CD8FBADD31C}" destId="{C7FF8BEF-EC4F-B74C-B43D-752E017068DF}" srcOrd="0" destOrd="0" presId="urn:microsoft.com/office/officeart/2005/8/layout/lProcess2"/>
    <dgm:cxn modelId="{4321316C-EAF1-AD43-AB13-10E65DD54E28}" type="presOf" srcId="{EAF71AD8-DEED-BF4C-AD06-8CD8FBADD31C}" destId="{6524CC18-7B4F-F647-9ED5-001BB8568E03}" srcOrd="1" destOrd="0" presId="urn:microsoft.com/office/officeart/2005/8/layout/lProcess2"/>
    <dgm:cxn modelId="{7764268A-9C03-6548-ADE9-A2E17F74D186}" srcId="{8CB28522-EAD5-AC4F-935D-28E4FD90630E}" destId="{E65A31E9-6273-6D4F-AF1E-7EF69D0BB331}" srcOrd="2" destOrd="0" parTransId="{F36D0712-2256-9343-9232-E83680CE8A52}" sibTransId="{3B403D23-ED88-D24F-88D3-17057311E75E}"/>
    <dgm:cxn modelId="{783C501D-B540-E243-991B-9D2D54FA36D6}" type="presOf" srcId="{498F4143-11C6-F84C-99F5-2D66AD7B545C}" destId="{F2DF4D9F-FB04-F344-98B8-37C3292E3971}" srcOrd="0" destOrd="0" presId="urn:microsoft.com/office/officeart/2005/8/layout/lProcess2"/>
    <dgm:cxn modelId="{845A0D46-B925-ED40-9231-46DCC727D69F}" srcId="{8CB28522-EAD5-AC4F-935D-28E4FD90630E}" destId="{124A7889-E4D8-2148-9CAD-9DC441659CBE}" srcOrd="0" destOrd="0" parTransId="{3E6F7BB8-4DEC-A840-9ED3-605B137E9653}" sibTransId="{A1E0496B-1574-DE49-ADF3-8C578FB12293}"/>
    <dgm:cxn modelId="{89F99D46-081F-9E47-9011-A0CEBFFAC116}" type="presOf" srcId="{90B21D48-98A1-264D-B6E3-E5A76AD76705}" destId="{C3761AC8-4431-F14E-8186-550DA2B2F27F}" srcOrd="0" destOrd="0" presId="urn:microsoft.com/office/officeart/2005/8/layout/lProcess2"/>
    <dgm:cxn modelId="{B415422D-D129-824F-86E2-ADD929F84E25}" type="presOf" srcId="{B554437A-DA98-404D-99FF-D6660320E4CC}" destId="{8AA7D9F2-A59E-0B48-90A6-D29786496A18}" srcOrd="0" destOrd="0" presId="urn:microsoft.com/office/officeart/2005/8/layout/lProcess2"/>
    <dgm:cxn modelId="{F765AE50-9973-504E-8EAC-EA9096A3B279}" srcId="{8CB28522-EAD5-AC4F-935D-28E4FD90630E}" destId="{B554437A-DA98-404D-99FF-D6660320E4CC}" srcOrd="1" destOrd="0" parTransId="{119CDC7D-5BA8-2844-9762-862EF218B893}" sibTransId="{121A8496-8D40-FE40-80A5-9D171E44F3BC}"/>
    <dgm:cxn modelId="{F05E7DCA-CFE7-D04C-A075-3F0CCAD1DA2E}" type="presOf" srcId="{124A7889-E4D8-2148-9CAD-9DC441659CBE}" destId="{101563A1-D0CE-4347-89E9-DF3B09B4F707}" srcOrd="0" destOrd="0" presId="urn:microsoft.com/office/officeart/2005/8/layout/lProcess2"/>
    <dgm:cxn modelId="{F207DE5B-5269-6D47-A7BB-EE1504E9DFD5}" srcId="{90B21D48-98A1-264D-B6E3-E5A76AD76705}" destId="{EAF71AD8-DEED-BF4C-AD06-8CD8FBADD31C}" srcOrd="1" destOrd="0" parTransId="{245714F7-FCCD-CD4C-95F4-14C9B15C135C}" sibTransId="{472B0F9F-4DEB-FA49-AA6D-5E0E0F6FEAA8}"/>
    <dgm:cxn modelId="{2162E11B-E105-3740-889D-7DF8839FEF5F}" srcId="{90B21D48-98A1-264D-B6E3-E5A76AD76705}" destId="{82628A32-25F7-5B49-A6F2-04C2FE2C00BB}" srcOrd="2" destOrd="0" parTransId="{D919B927-37FA-2544-A1D6-4D07C5D5C81B}" sibTransId="{2A5C2A7E-67BE-B64C-82DA-894123BB4CE8}"/>
    <dgm:cxn modelId="{8BB6C4D3-99D4-D34C-866E-04A2EB928D18}" type="presOf" srcId="{82628A32-25F7-5B49-A6F2-04C2FE2C00BB}" destId="{0A982452-24E6-E248-94DF-6ABB3E15974B}" srcOrd="0" destOrd="0" presId="urn:microsoft.com/office/officeart/2005/8/layout/lProcess2"/>
    <dgm:cxn modelId="{74A4E454-DCFB-554A-8E5B-AFE0E2295434}" type="presOf" srcId="{CF3117EF-5AD0-CD47-BEBF-98F41F516D68}" destId="{134B1CEB-9EAD-4F42-9C52-46D8F532D152}" srcOrd="0" destOrd="0" presId="urn:microsoft.com/office/officeart/2005/8/layout/lProcess2"/>
    <dgm:cxn modelId="{88502E2D-C3AC-8849-AA07-01894A4E6DBB}" type="presOf" srcId="{C983D486-945B-0A49-8110-315FD2BED8D9}" destId="{1A99EB39-9F03-E740-9DF3-3B4BBE2B960F}" srcOrd="0" destOrd="0" presId="urn:microsoft.com/office/officeart/2005/8/layout/lProcess2"/>
    <dgm:cxn modelId="{0CA332A8-BD5C-2649-B52C-05086D075ADF}" type="presParOf" srcId="{C3761AC8-4431-F14E-8186-550DA2B2F27F}" destId="{89E47285-4E67-1343-8B68-3249CEF8ED51}" srcOrd="0" destOrd="0" presId="urn:microsoft.com/office/officeart/2005/8/layout/lProcess2"/>
    <dgm:cxn modelId="{7F9AF78B-9483-5740-88E1-DF5ECE222AB4}" type="presParOf" srcId="{89E47285-4E67-1343-8B68-3249CEF8ED51}" destId="{EAA4300B-7DC8-B44A-8A1F-DD6C4984254C}" srcOrd="0" destOrd="0" presId="urn:microsoft.com/office/officeart/2005/8/layout/lProcess2"/>
    <dgm:cxn modelId="{CC70EE5F-31E2-5444-B414-3AE82194D617}" type="presParOf" srcId="{89E47285-4E67-1343-8B68-3249CEF8ED51}" destId="{9F38D985-5D7F-E447-A989-7D0CF42B2A1F}" srcOrd="1" destOrd="0" presId="urn:microsoft.com/office/officeart/2005/8/layout/lProcess2"/>
    <dgm:cxn modelId="{7BE5A565-BDB7-FA4B-8CE3-08990D022296}" type="presParOf" srcId="{89E47285-4E67-1343-8B68-3249CEF8ED51}" destId="{BD1AB925-CE4A-334B-9AE3-D3EE3CEE9529}" srcOrd="2" destOrd="0" presId="urn:microsoft.com/office/officeart/2005/8/layout/lProcess2"/>
    <dgm:cxn modelId="{18BF363F-EADA-8E41-90B0-6051059293C6}" type="presParOf" srcId="{BD1AB925-CE4A-334B-9AE3-D3EE3CEE9529}" destId="{03C62FE3-4236-114D-A715-13CC29DD0228}" srcOrd="0" destOrd="0" presId="urn:microsoft.com/office/officeart/2005/8/layout/lProcess2"/>
    <dgm:cxn modelId="{C45184E8-F6E4-B945-8D6C-C13E5C65CB75}" type="presParOf" srcId="{03C62FE3-4236-114D-A715-13CC29DD0228}" destId="{101563A1-D0CE-4347-89E9-DF3B09B4F707}" srcOrd="0" destOrd="0" presId="urn:microsoft.com/office/officeart/2005/8/layout/lProcess2"/>
    <dgm:cxn modelId="{3C3DC44F-7549-FF49-A0CD-D22342CD4B0C}" type="presParOf" srcId="{03C62FE3-4236-114D-A715-13CC29DD0228}" destId="{C5287F4F-AE6D-AD43-8528-3DBD3871031D}" srcOrd="1" destOrd="0" presId="urn:microsoft.com/office/officeart/2005/8/layout/lProcess2"/>
    <dgm:cxn modelId="{9B37FDA4-5E48-FF4E-AFA2-C920B8E682AE}" type="presParOf" srcId="{03C62FE3-4236-114D-A715-13CC29DD0228}" destId="{8AA7D9F2-A59E-0B48-90A6-D29786496A18}" srcOrd="2" destOrd="0" presId="urn:microsoft.com/office/officeart/2005/8/layout/lProcess2"/>
    <dgm:cxn modelId="{3CC9197D-CB63-894A-8FD1-F738B18B0444}" type="presParOf" srcId="{03C62FE3-4236-114D-A715-13CC29DD0228}" destId="{26CA0FBE-933A-B34F-886C-A505418493C6}" srcOrd="3" destOrd="0" presId="urn:microsoft.com/office/officeart/2005/8/layout/lProcess2"/>
    <dgm:cxn modelId="{703E6467-CFEF-1146-8FE8-80259E1CD2F8}" type="presParOf" srcId="{03C62FE3-4236-114D-A715-13CC29DD0228}" destId="{6026A0FB-D953-3D4C-A2F5-117A427AECF4}" srcOrd="4" destOrd="0" presId="urn:microsoft.com/office/officeart/2005/8/layout/lProcess2"/>
    <dgm:cxn modelId="{FCE77B24-8660-6647-BFFC-CEF71E53ECDF}" type="presParOf" srcId="{C3761AC8-4431-F14E-8186-550DA2B2F27F}" destId="{AE62D893-FA29-D346-9E83-12728F09AAF5}" srcOrd="1" destOrd="0" presId="urn:microsoft.com/office/officeart/2005/8/layout/lProcess2"/>
    <dgm:cxn modelId="{33CD0391-116C-CE45-9162-7B4FD1D858DF}" type="presParOf" srcId="{C3761AC8-4431-F14E-8186-550DA2B2F27F}" destId="{2D977891-4B0D-6949-BCD4-707F9E694DC1}" srcOrd="2" destOrd="0" presId="urn:microsoft.com/office/officeart/2005/8/layout/lProcess2"/>
    <dgm:cxn modelId="{D4A39211-99C2-C140-9152-307E37493653}" type="presParOf" srcId="{2D977891-4B0D-6949-BCD4-707F9E694DC1}" destId="{C7FF8BEF-EC4F-B74C-B43D-752E017068DF}" srcOrd="0" destOrd="0" presId="urn:microsoft.com/office/officeart/2005/8/layout/lProcess2"/>
    <dgm:cxn modelId="{51174B81-1358-BA4A-BD7A-52542D744EAB}" type="presParOf" srcId="{2D977891-4B0D-6949-BCD4-707F9E694DC1}" destId="{6524CC18-7B4F-F647-9ED5-001BB8568E03}" srcOrd="1" destOrd="0" presId="urn:microsoft.com/office/officeart/2005/8/layout/lProcess2"/>
    <dgm:cxn modelId="{33EFC07D-42B1-2743-81DA-9E4284E5F374}" type="presParOf" srcId="{2D977891-4B0D-6949-BCD4-707F9E694DC1}" destId="{ADA09472-0E3F-C64B-8754-C46A09111ED9}" srcOrd="2" destOrd="0" presId="urn:microsoft.com/office/officeart/2005/8/layout/lProcess2"/>
    <dgm:cxn modelId="{4BBAA815-401F-B548-B9EA-575535045A2F}" type="presParOf" srcId="{ADA09472-0E3F-C64B-8754-C46A09111ED9}" destId="{B60EE33E-4628-264A-8858-1BC0BE665837}" srcOrd="0" destOrd="0" presId="urn:microsoft.com/office/officeart/2005/8/layout/lProcess2"/>
    <dgm:cxn modelId="{485220C5-166B-8C44-A611-8E974E82C729}" type="presParOf" srcId="{B60EE33E-4628-264A-8858-1BC0BE665837}" destId="{1A99EB39-9F03-E740-9DF3-3B4BBE2B960F}" srcOrd="0" destOrd="0" presId="urn:microsoft.com/office/officeart/2005/8/layout/lProcess2"/>
    <dgm:cxn modelId="{974D8DC5-326D-3144-B20C-0273347B58BB}" type="presParOf" srcId="{C3761AC8-4431-F14E-8186-550DA2B2F27F}" destId="{DB4818A6-F078-1448-B223-A00A42DC087B}" srcOrd="3" destOrd="0" presId="urn:microsoft.com/office/officeart/2005/8/layout/lProcess2"/>
    <dgm:cxn modelId="{CF5175B7-3060-5942-81FB-092E8B11F051}" type="presParOf" srcId="{C3761AC8-4431-F14E-8186-550DA2B2F27F}" destId="{C6FC61FF-04D4-2E40-BB91-7FC0CACC0131}" srcOrd="4" destOrd="0" presId="urn:microsoft.com/office/officeart/2005/8/layout/lProcess2"/>
    <dgm:cxn modelId="{4BF13566-71DC-4149-804E-CE70B3425C2D}" type="presParOf" srcId="{C6FC61FF-04D4-2E40-BB91-7FC0CACC0131}" destId="{0A982452-24E6-E248-94DF-6ABB3E15974B}" srcOrd="0" destOrd="0" presId="urn:microsoft.com/office/officeart/2005/8/layout/lProcess2"/>
    <dgm:cxn modelId="{3EAB9C15-5C27-9247-B3BF-F00789EAE295}" type="presParOf" srcId="{C6FC61FF-04D4-2E40-BB91-7FC0CACC0131}" destId="{A1764114-22FA-DC49-B60A-1E7FE5A88EA1}" srcOrd="1" destOrd="0" presId="urn:microsoft.com/office/officeart/2005/8/layout/lProcess2"/>
    <dgm:cxn modelId="{3BA7B36B-690C-8C4A-B3A4-CEFB4340DF2B}" type="presParOf" srcId="{C6FC61FF-04D4-2E40-BB91-7FC0CACC0131}" destId="{1B5DC3E2-0326-6B4D-80B1-7E0F99785B3A}" srcOrd="2" destOrd="0" presId="urn:microsoft.com/office/officeart/2005/8/layout/lProcess2"/>
    <dgm:cxn modelId="{7A9ABF29-4FA3-FC47-B2E7-C1E08A681944}" type="presParOf" srcId="{1B5DC3E2-0326-6B4D-80B1-7E0F99785B3A}" destId="{A0CE6503-B1AD-F247-B1E7-0572B5AB34D4}" srcOrd="0" destOrd="0" presId="urn:microsoft.com/office/officeart/2005/8/layout/lProcess2"/>
    <dgm:cxn modelId="{311D9FB2-EE4A-2646-9A17-85AF33565AA6}" type="presParOf" srcId="{A0CE6503-B1AD-F247-B1E7-0572B5AB34D4}" destId="{C14566A0-76AD-EE45-8357-86438FE6B49E}" srcOrd="0" destOrd="0" presId="urn:microsoft.com/office/officeart/2005/8/layout/lProcess2"/>
    <dgm:cxn modelId="{71879EDC-468F-6A43-AF00-8CEF163397FC}" type="presParOf" srcId="{C3761AC8-4431-F14E-8186-550DA2B2F27F}" destId="{815824BA-30C4-2B46-A848-66E86BCB3A56}" srcOrd="5" destOrd="0" presId="urn:microsoft.com/office/officeart/2005/8/layout/lProcess2"/>
    <dgm:cxn modelId="{1AD344D1-F716-2C41-86BB-13611CA4E1B3}" type="presParOf" srcId="{C3761AC8-4431-F14E-8186-550DA2B2F27F}" destId="{FB179B0B-7098-E245-97D0-670327CB7E86}" srcOrd="6" destOrd="0" presId="urn:microsoft.com/office/officeart/2005/8/layout/lProcess2"/>
    <dgm:cxn modelId="{5D00EC90-9FFA-3740-996B-76568902A058}" type="presParOf" srcId="{FB179B0B-7098-E245-97D0-670327CB7E86}" destId="{F2DF4D9F-FB04-F344-98B8-37C3292E3971}" srcOrd="0" destOrd="0" presId="urn:microsoft.com/office/officeart/2005/8/layout/lProcess2"/>
    <dgm:cxn modelId="{03911891-2303-9E47-8C80-0F8D1995B2DA}" type="presParOf" srcId="{FB179B0B-7098-E245-97D0-670327CB7E86}" destId="{EBDBEEB2-56C9-D142-B402-9E40F1A16318}" srcOrd="1" destOrd="0" presId="urn:microsoft.com/office/officeart/2005/8/layout/lProcess2"/>
    <dgm:cxn modelId="{7DD524F5-0A5D-FB4A-80AC-28B52DC80BF0}" type="presParOf" srcId="{FB179B0B-7098-E245-97D0-670327CB7E86}" destId="{437B5CE9-FCBD-0E44-B6FB-3655B640369A}" srcOrd="2" destOrd="0" presId="urn:microsoft.com/office/officeart/2005/8/layout/lProcess2"/>
    <dgm:cxn modelId="{EC35645B-5FF3-E849-B0C7-5932B13559B5}" type="presParOf" srcId="{437B5CE9-FCBD-0E44-B6FB-3655B640369A}" destId="{444E4D15-FC9A-BB4A-BF4C-3F05C19181CD}" srcOrd="0" destOrd="0" presId="urn:microsoft.com/office/officeart/2005/8/layout/lProcess2"/>
    <dgm:cxn modelId="{DD3992B3-386C-384E-B0CE-0BAB4F4C4A38}" type="presParOf" srcId="{444E4D15-FC9A-BB4A-BF4C-3F05C19181CD}" destId="{134B1CEB-9EAD-4F42-9C52-46D8F532D152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B21D48-98A1-264D-B6E3-E5A76AD76705}" type="doc">
      <dgm:prSet loTypeId="urn:microsoft.com/office/officeart/2005/8/layout/lProcess2" loCatId="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CB28522-EAD5-AC4F-935D-28E4FD90630E}">
      <dgm:prSet phldrT="[Text]"/>
      <dgm:spPr/>
      <dgm:t>
        <a:bodyPr/>
        <a:lstStyle/>
        <a:p>
          <a:r>
            <a:rPr lang="en-US" dirty="0" smtClean="0"/>
            <a:t>Scientists</a:t>
          </a:r>
          <a:endParaRPr lang="en-US" dirty="0"/>
        </a:p>
      </dgm:t>
    </dgm:pt>
    <dgm:pt modelId="{3000CB20-2F9C-764F-9DA9-61ABBA9A6362}" type="parTrans" cxnId="{5C5F9E0E-AD9F-7348-A27B-9B1CC206ECA8}">
      <dgm:prSet/>
      <dgm:spPr/>
      <dgm:t>
        <a:bodyPr/>
        <a:lstStyle/>
        <a:p>
          <a:endParaRPr lang="en-US"/>
        </a:p>
      </dgm:t>
    </dgm:pt>
    <dgm:pt modelId="{EE4C8AB6-EB6B-224F-AAFD-3B56056E6936}" type="sibTrans" cxnId="{5C5F9E0E-AD9F-7348-A27B-9B1CC206ECA8}">
      <dgm:prSet/>
      <dgm:spPr/>
      <dgm:t>
        <a:bodyPr/>
        <a:lstStyle/>
        <a:p>
          <a:endParaRPr lang="en-US"/>
        </a:p>
      </dgm:t>
    </dgm:pt>
    <dgm:pt modelId="{124A7889-E4D8-2148-9CAD-9DC441659CBE}">
      <dgm:prSet phldrT="[Text]"/>
      <dgm:spPr/>
      <dgm:t>
        <a:bodyPr/>
        <a:lstStyle/>
        <a:p>
          <a:r>
            <a:rPr lang="en-US" dirty="0" smtClean="0"/>
            <a:t>Submit jobs  Workflows</a:t>
          </a:r>
          <a:endParaRPr lang="en-US" b="1" i="1" dirty="0"/>
        </a:p>
      </dgm:t>
    </dgm:pt>
    <dgm:pt modelId="{3E6F7BB8-4DEC-A840-9ED3-605B137E9653}" type="parTrans" cxnId="{845A0D46-B925-ED40-9231-46DCC727D69F}">
      <dgm:prSet/>
      <dgm:spPr/>
      <dgm:t>
        <a:bodyPr/>
        <a:lstStyle/>
        <a:p>
          <a:endParaRPr lang="en-US"/>
        </a:p>
      </dgm:t>
    </dgm:pt>
    <dgm:pt modelId="{A1E0496B-1574-DE49-ADF3-8C578FB12293}" type="sibTrans" cxnId="{845A0D46-B925-ED40-9231-46DCC727D69F}">
      <dgm:prSet/>
      <dgm:spPr/>
      <dgm:t>
        <a:bodyPr/>
        <a:lstStyle/>
        <a:p>
          <a:endParaRPr lang="en-US"/>
        </a:p>
      </dgm:t>
    </dgm:pt>
    <dgm:pt modelId="{B554437A-DA98-404D-99FF-D6660320E4CC}">
      <dgm:prSet phldrT="[Text]"/>
      <dgm:spPr/>
      <dgm:t>
        <a:bodyPr/>
        <a:lstStyle/>
        <a:p>
          <a:r>
            <a:rPr lang="en-US" dirty="0" smtClean="0"/>
            <a:t>Data Collection </a:t>
          </a:r>
          <a:r>
            <a:rPr lang="en-US" b="1" i="1" dirty="0" smtClean="0"/>
            <a:t>Automated</a:t>
          </a:r>
          <a:endParaRPr lang="en-US" b="1" i="1" dirty="0"/>
        </a:p>
      </dgm:t>
    </dgm:pt>
    <dgm:pt modelId="{119CDC7D-5BA8-2844-9762-862EF218B893}" type="parTrans" cxnId="{F765AE50-9973-504E-8EAC-EA9096A3B279}">
      <dgm:prSet/>
      <dgm:spPr/>
      <dgm:t>
        <a:bodyPr/>
        <a:lstStyle/>
        <a:p>
          <a:endParaRPr lang="en-US"/>
        </a:p>
      </dgm:t>
    </dgm:pt>
    <dgm:pt modelId="{121A8496-8D40-FE40-80A5-9D171E44F3BC}" type="sibTrans" cxnId="{F765AE50-9973-504E-8EAC-EA9096A3B279}">
      <dgm:prSet/>
      <dgm:spPr/>
      <dgm:t>
        <a:bodyPr/>
        <a:lstStyle/>
        <a:p>
          <a:endParaRPr lang="en-US"/>
        </a:p>
      </dgm:t>
    </dgm:pt>
    <dgm:pt modelId="{EAF71AD8-DEED-BF4C-AD06-8CD8FBADD31C}">
      <dgm:prSet phldrT="[Text]"/>
      <dgm:spPr/>
      <dgm:t>
        <a:bodyPr/>
        <a:lstStyle/>
        <a:p>
          <a:r>
            <a:rPr lang="en-US" dirty="0" smtClean="0"/>
            <a:t>Cloud</a:t>
          </a:r>
        </a:p>
        <a:p>
          <a:r>
            <a:rPr lang="en-US" dirty="0" smtClean="0"/>
            <a:t>HPC</a:t>
          </a:r>
          <a:endParaRPr lang="en-US" dirty="0"/>
        </a:p>
      </dgm:t>
    </dgm:pt>
    <dgm:pt modelId="{245714F7-FCCD-CD4C-95F4-14C9B15C135C}" type="parTrans" cxnId="{F207DE5B-5269-6D47-A7BB-EE1504E9DFD5}">
      <dgm:prSet/>
      <dgm:spPr/>
      <dgm:t>
        <a:bodyPr/>
        <a:lstStyle/>
        <a:p>
          <a:endParaRPr lang="en-US"/>
        </a:p>
      </dgm:t>
    </dgm:pt>
    <dgm:pt modelId="{472B0F9F-4DEB-FA49-AA6D-5E0E0F6FEAA8}" type="sibTrans" cxnId="{F207DE5B-5269-6D47-A7BB-EE1504E9DFD5}">
      <dgm:prSet/>
      <dgm:spPr/>
      <dgm:t>
        <a:bodyPr/>
        <a:lstStyle/>
        <a:p>
          <a:endParaRPr lang="en-US"/>
        </a:p>
      </dgm:t>
    </dgm:pt>
    <dgm:pt modelId="{C983D486-945B-0A49-8110-315FD2BED8D9}">
      <dgm:prSet phldrT="[Text]"/>
      <dgm:spPr/>
      <dgm:t>
        <a:bodyPr/>
        <a:lstStyle/>
        <a:p>
          <a:r>
            <a:rPr lang="en-US" dirty="0" smtClean="0"/>
            <a:t>HPC                  on demand</a:t>
          </a:r>
        </a:p>
      </dgm:t>
    </dgm:pt>
    <dgm:pt modelId="{26E6AF49-0A0C-D743-B043-60EC0A133B28}" type="parTrans" cxnId="{06D47753-D336-3240-9D0E-38FCD0752CCE}">
      <dgm:prSet/>
      <dgm:spPr/>
      <dgm:t>
        <a:bodyPr/>
        <a:lstStyle/>
        <a:p>
          <a:endParaRPr lang="en-US"/>
        </a:p>
      </dgm:t>
    </dgm:pt>
    <dgm:pt modelId="{9166E2E9-2F06-1249-900A-88E6AA42A454}" type="sibTrans" cxnId="{06D47753-D336-3240-9D0E-38FCD0752CCE}">
      <dgm:prSet/>
      <dgm:spPr/>
      <dgm:t>
        <a:bodyPr/>
        <a:lstStyle/>
        <a:p>
          <a:endParaRPr lang="en-US"/>
        </a:p>
      </dgm:t>
    </dgm:pt>
    <dgm:pt modelId="{82628A32-25F7-5B49-A6F2-04C2FE2C00BB}">
      <dgm:prSet phldrT="[Text]"/>
      <dgm:spPr/>
      <dgm:t>
        <a:bodyPr/>
        <a:lstStyle/>
        <a:p>
          <a:r>
            <a:rPr lang="en-US" dirty="0" smtClean="0"/>
            <a:t>Publishers</a:t>
          </a:r>
          <a:endParaRPr lang="en-US" dirty="0"/>
        </a:p>
      </dgm:t>
    </dgm:pt>
    <dgm:pt modelId="{D919B927-37FA-2544-A1D6-4D07C5D5C81B}" type="parTrans" cxnId="{2162E11B-E105-3740-889D-7DF8839FEF5F}">
      <dgm:prSet/>
      <dgm:spPr/>
      <dgm:t>
        <a:bodyPr/>
        <a:lstStyle/>
        <a:p>
          <a:endParaRPr lang="en-US"/>
        </a:p>
      </dgm:t>
    </dgm:pt>
    <dgm:pt modelId="{2A5C2A7E-67BE-B64C-82DA-894123BB4CE8}" type="sibTrans" cxnId="{2162E11B-E105-3740-889D-7DF8839FEF5F}">
      <dgm:prSet/>
      <dgm:spPr/>
      <dgm:t>
        <a:bodyPr/>
        <a:lstStyle/>
        <a:p>
          <a:endParaRPr lang="en-US"/>
        </a:p>
      </dgm:t>
    </dgm:pt>
    <dgm:pt modelId="{E65A31E9-6273-6D4F-AF1E-7EF69D0BB331}">
      <dgm:prSet phldrT="[Text]"/>
      <dgm:spPr/>
      <dgm:t>
        <a:bodyPr/>
        <a:lstStyle/>
        <a:p>
          <a:r>
            <a:rPr lang="en-US" dirty="0" smtClean="0"/>
            <a:t>Reports          XML </a:t>
          </a:r>
          <a:r>
            <a:rPr lang="en-US" b="1" i="1" dirty="0" smtClean="0"/>
            <a:t>Automated</a:t>
          </a:r>
          <a:endParaRPr lang="en-US" b="1" i="1" dirty="0"/>
        </a:p>
      </dgm:t>
    </dgm:pt>
    <dgm:pt modelId="{F36D0712-2256-9343-9232-E83680CE8A52}" type="parTrans" cxnId="{7764268A-9C03-6548-ADE9-A2E17F74D186}">
      <dgm:prSet/>
      <dgm:spPr/>
      <dgm:t>
        <a:bodyPr/>
        <a:lstStyle/>
        <a:p>
          <a:endParaRPr lang="en-US"/>
        </a:p>
      </dgm:t>
    </dgm:pt>
    <dgm:pt modelId="{3B403D23-ED88-D24F-88D3-17057311E75E}" type="sibTrans" cxnId="{7764268A-9C03-6548-ADE9-A2E17F74D186}">
      <dgm:prSet/>
      <dgm:spPr/>
      <dgm:t>
        <a:bodyPr/>
        <a:lstStyle/>
        <a:p>
          <a:endParaRPr lang="en-US"/>
        </a:p>
      </dgm:t>
    </dgm:pt>
    <dgm:pt modelId="{498F4143-11C6-F84C-99F5-2D66AD7B545C}">
      <dgm:prSet phldrT="[Text]"/>
      <dgm:spPr/>
      <dgm:t>
        <a:bodyPr/>
        <a:lstStyle/>
        <a:p>
          <a:r>
            <a:rPr lang="en-US" dirty="0" smtClean="0"/>
            <a:t>Public</a:t>
          </a:r>
          <a:endParaRPr lang="en-US" dirty="0"/>
        </a:p>
      </dgm:t>
    </dgm:pt>
    <dgm:pt modelId="{696C9FF2-0048-0C49-8D79-2AA37C5BC271}" type="parTrans" cxnId="{77F095B3-D53A-B646-8F99-465B9B03FCAF}">
      <dgm:prSet/>
      <dgm:spPr/>
      <dgm:t>
        <a:bodyPr/>
        <a:lstStyle/>
        <a:p>
          <a:endParaRPr lang="en-US"/>
        </a:p>
      </dgm:t>
    </dgm:pt>
    <dgm:pt modelId="{606DA9F6-9C5D-B24A-956C-866AB8853001}" type="sibTrans" cxnId="{77F095B3-D53A-B646-8F99-465B9B03FCAF}">
      <dgm:prSet/>
      <dgm:spPr/>
      <dgm:t>
        <a:bodyPr/>
        <a:lstStyle/>
        <a:p>
          <a:endParaRPr lang="en-US"/>
        </a:p>
      </dgm:t>
    </dgm:pt>
    <dgm:pt modelId="{CF3117EF-5AD0-CD47-BEBF-98F41F516D68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Information</a:t>
          </a:r>
          <a:endParaRPr lang="en-US" dirty="0"/>
        </a:p>
      </dgm:t>
    </dgm:pt>
    <dgm:pt modelId="{415D6BB5-8FCB-924C-8D43-CC52EB91FA9E}" type="parTrans" cxnId="{1D8BFBFE-E8D5-5641-BC85-7A5C1B3D5DEE}">
      <dgm:prSet/>
      <dgm:spPr/>
      <dgm:t>
        <a:bodyPr/>
        <a:lstStyle/>
        <a:p>
          <a:endParaRPr lang="en-US"/>
        </a:p>
      </dgm:t>
    </dgm:pt>
    <dgm:pt modelId="{D480E6D5-D333-F644-AE92-86A9FD997819}" type="sibTrans" cxnId="{1D8BFBFE-E8D5-5641-BC85-7A5C1B3D5DEE}">
      <dgm:prSet/>
      <dgm:spPr/>
      <dgm:t>
        <a:bodyPr/>
        <a:lstStyle/>
        <a:p>
          <a:endParaRPr lang="en-US"/>
        </a:p>
      </dgm:t>
    </dgm:pt>
    <dgm:pt modelId="{771F7C3C-766B-D24C-A8A1-CD7622302A5F}">
      <dgm:prSet phldrT="[Text]"/>
      <dgm:spPr/>
      <dgm:t>
        <a:bodyPr/>
        <a:lstStyle/>
        <a:p>
          <a:r>
            <a:rPr lang="en-US" dirty="0" smtClean="0"/>
            <a:t>Results Databases</a:t>
          </a:r>
        </a:p>
        <a:p>
          <a:r>
            <a:rPr lang="en-US" dirty="0" smtClean="0"/>
            <a:t>XML</a:t>
          </a:r>
        </a:p>
      </dgm:t>
    </dgm:pt>
    <dgm:pt modelId="{DC4DE642-664B-3C4C-BEAD-63CDAC1731A8}" type="parTrans" cxnId="{BDC1FBE9-782F-4142-B714-96EAB327520C}">
      <dgm:prSet/>
      <dgm:spPr/>
      <dgm:t>
        <a:bodyPr/>
        <a:lstStyle/>
        <a:p>
          <a:endParaRPr lang="en-US"/>
        </a:p>
      </dgm:t>
    </dgm:pt>
    <dgm:pt modelId="{2DBE5DFB-3467-0642-A789-9B6EE4F1F11B}" type="sibTrans" cxnId="{BDC1FBE9-782F-4142-B714-96EAB327520C}">
      <dgm:prSet/>
      <dgm:spPr/>
      <dgm:t>
        <a:bodyPr/>
        <a:lstStyle/>
        <a:p>
          <a:endParaRPr lang="en-US"/>
        </a:p>
      </dgm:t>
    </dgm:pt>
    <dgm:pt modelId="{F7338BB6-ED0C-1A40-8D11-3E912DD0746E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 smtClean="0"/>
            <a:t>Information</a:t>
          </a:r>
        </a:p>
      </dgm:t>
    </dgm:pt>
    <dgm:pt modelId="{6A90EAC9-0EA7-6441-AF5A-2B7A130169EF}" type="parTrans" cxnId="{2A598098-61D5-4A4D-8BBB-3DC3CA62E374}">
      <dgm:prSet/>
      <dgm:spPr/>
      <dgm:t>
        <a:bodyPr/>
        <a:lstStyle/>
        <a:p>
          <a:endParaRPr lang="en-US"/>
        </a:p>
      </dgm:t>
    </dgm:pt>
    <dgm:pt modelId="{F3B60265-4E15-6144-917B-EA8DEF4BCC00}" type="sibTrans" cxnId="{2A598098-61D5-4A4D-8BBB-3DC3CA62E374}">
      <dgm:prSet/>
      <dgm:spPr/>
      <dgm:t>
        <a:bodyPr/>
        <a:lstStyle/>
        <a:p>
          <a:endParaRPr lang="en-US"/>
        </a:p>
      </dgm:t>
    </dgm:pt>
    <dgm:pt modelId="{7EA8AB98-626E-8C46-80D0-0BBF9A8A4E8C}">
      <dgm:prSet phldrT="[Text]"/>
      <dgm:spPr>
        <a:solidFill>
          <a:srgbClr val="F79646"/>
        </a:solidFill>
      </dgm:spPr>
      <dgm:t>
        <a:bodyPr/>
        <a:lstStyle/>
        <a:p>
          <a:r>
            <a:rPr lang="en-US" dirty="0" smtClean="0"/>
            <a:t>Files</a:t>
          </a:r>
          <a:endParaRPr lang="en-US" dirty="0"/>
        </a:p>
      </dgm:t>
    </dgm:pt>
    <dgm:pt modelId="{BA5792A6-D3D8-9F4D-8D50-1468F0B093E4}" type="parTrans" cxnId="{D0BC96C7-20A2-964D-B11E-BE84AC26FE9D}">
      <dgm:prSet/>
      <dgm:spPr/>
      <dgm:t>
        <a:bodyPr/>
        <a:lstStyle/>
        <a:p>
          <a:endParaRPr lang="en-US"/>
        </a:p>
      </dgm:t>
    </dgm:pt>
    <dgm:pt modelId="{50D5158E-1B4E-514F-AD75-6649B754A6E6}" type="sibTrans" cxnId="{D0BC96C7-20A2-964D-B11E-BE84AC26FE9D}">
      <dgm:prSet/>
      <dgm:spPr/>
      <dgm:t>
        <a:bodyPr/>
        <a:lstStyle/>
        <a:p>
          <a:endParaRPr lang="en-US"/>
        </a:p>
      </dgm:t>
    </dgm:pt>
    <dgm:pt modelId="{C3761AC8-4431-F14E-8186-550DA2B2F27F}" type="pres">
      <dgm:prSet presAssocID="{90B21D48-98A1-264D-B6E3-E5A76AD7670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9E47285-4E67-1343-8B68-3249CEF8ED51}" type="pres">
      <dgm:prSet presAssocID="{8CB28522-EAD5-AC4F-935D-28E4FD90630E}" presName="compNode" presStyleCnt="0"/>
      <dgm:spPr/>
    </dgm:pt>
    <dgm:pt modelId="{EAA4300B-7DC8-B44A-8A1F-DD6C4984254C}" type="pres">
      <dgm:prSet presAssocID="{8CB28522-EAD5-AC4F-935D-28E4FD90630E}" presName="aNode" presStyleLbl="bgShp" presStyleIdx="0" presStyleCnt="4"/>
      <dgm:spPr/>
      <dgm:t>
        <a:bodyPr/>
        <a:lstStyle/>
        <a:p>
          <a:endParaRPr lang="en-US"/>
        </a:p>
      </dgm:t>
    </dgm:pt>
    <dgm:pt modelId="{9F38D985-5D7F-E447-A989-7D0CF42B2A1F}" type="pres">
      <dgm:prSet presAssocID="{8CB28522-EAD5-AC4F-935D-28E4FD90630E}" presName="textNode" presStyleLbl="bgShp" presStyleIdx="0" presStyleCnt="4"/>
      <dgm:spPr/>
      <dgm:t>
        <a:bodyPr/>
        <a:lstStyle/>
        <a:p>
          <a:endParaRPr lang="en-US"/>
        </a:p>
      </dgm:t>
    </dgm:pt>
    <dgm:pt modelId="{BD1AB925-CE4A-334B-9AE3-D3EE3CEE9529}" type="pres">
      <dgm:prSet presAssocID="{8CB28522-EAD5-AC4F-935D-28E4FD90630E}" presName="compChildNode" presStyleCnt="0"/>
      <dgm:spPr/>
    </dgm:pt>
    <dgm:pt modelId="{03C62FE3-4236-114D-A715-13CC29DD0228}" type="pres">
      <dgm:prSet presAssocID="{8CB28522-EAD5-AC4F-935D-28E4FD90630E}" presName="theInnerList" presStyleCnt="0"/>
      <dgm:spPr/>
    </dgm:pt>
    <dgm:pt modelId="{101563A1-D0CE-4347-89E9-DF3B09B4F707}" type="pres">
      <dgm:prSet presAssocID="{124A7889-E4D8-2148-9CAD-9DC441659CBE}" presName="childNode" presStyleLbl="node1" presStyleIdx="0" presStyleCnt="8" custScaleY="269805" custLinFactY="-48427" custLinFactNeighborX="-358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287F4F-AE6D-AD43-8528-3DBD3871031D}" type="pres">
      <dgm:prSet presAssocID="{124A7889-E4D8-2148-9CAD-9DC441659CBE}" presName="aSpace2" presStyleCnt="0"/>
      <dgm:spPr/>
    </dgm:pt>
    <dgm:pt modelId="{8AA7D9F2-A59E-0B48-90A6-D29786496A18}" type="pres">
      <dgm:prSet presAssocID="{B554437A-DA98-404D-99FF-D6660320E4CC}" presName="childNode" presStyleLbl="node1" presStyleIdx="1" presStyleCnt="8" custScaleY="2698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A0FBE-933A-B34F-886C-A505418493C6}" type="pres">
      <dgm:prSet presAssocID="{B554437A-DA98-404D-99FF-D6660320E4CC}" presName="aSpace2" presStyleCnt="0"/>
      <dgm:spPr/>
    </dgm:pt>
    <dgm:pt modelId="{6026A0FB-D953-3D4C-A2F5-117A427AECF4}" type="pres">
      <dgm:prSet presAssocID="{E65A31E9-6273-6D4F-AF1E-7EF69D0BB331}" presName="childNode" presStyleLbl="node1" presStyleIdx="2" presStyleCnt="8" custScaleY="269805" custLinFactY="33737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2D893-FA29-D346-9E83-12728F09AAF5}" type="pres">
      <dgm:prSet presAssocID="{8CB28522-EAD5-AC4F-935D-28E4FD90630E}" presName="aSpace" presStyleCnt="0"/>
      <dgm:spPr/>
    </dgm:pt>
    <dgm:pt modelId="{2D977891-4B0D-6949-BCD4-707F9E694DC1}" type="pres">
      <dgm:prSet presAssocID="{EAF71AD8-DEED-BF4C-AD06-8CD8FBADD31C}" presName="compNode" presStyleCnt="0"/>
      <dgm:spPr/>
    </dgm:pt>
    <dgm:pt modelId="{C7FF8BEF-EC4F-B74C-B43D-752E017068DF}" type="pres">
      <dgm:prSet presAssocID="{EAF71AD8-DEED-BF4C-AD06-8CD8FBADD31C}" presName="aNode" presStyleLbl="bgShp" presStyleIdx="1" presStyleCnt="4"/>
      <dgm:spPr/>
      <dgm:t>
        <a:bodyPr/>
        <a:lstStyle/>
        <a:p>
          <a:endParaRPr lang="en-US"/>
        </a:p>
      </dgm:t>
    </dgm:pt>
    <dgm:pt modelId="{6524CC18-7B4F-F647-9ED5-001BB8568E03}" type="pres">
      <dgm:prSet presAssocID="{EAF71AD8-DEED-BF4C-AD06-8CD8FBADD31C}" presName="textNode" presStyleLbl="bgShp" presStyleIdx="1" presStyleCnt="4"/>
      <dgm:spPr/>
      <dgm:t>
        <a:bodyPr/>
        <a:lstStyle/>
        <a:p>
          <a:endParaRPr lang="en-US"/>
        </a:p>
      </dgm:t>
    </dgm:pt>
    <dgm:pt modelId="{ADA09472-0E3F-C64B-8754-C46A09111ED9}" type="pres">
      <dgm:prSet presAssocID="{EAF71AD8-DEED-BF4C-AD06-8CD8FBADD31C}" presName="compChildNode" presStyleCnt="0"/>
      <dgm:spPr/>
    </dgm:pt>
    <dgm:pt modelId="{B60EE33E-4628-264A-8858-1BC0BE665837}" type="pres">
      <dgm:prSet presAssocID="{EAF71AD8-DEED-BF4C-AD06-8CD8FBADD31C}" presName="theInnerList" presStyleCnt="0"/>
      <dgm:spPr/>
    </dgm:pt>
    <dgm:pt modelId="{1A99EB39-9F03-E740-9DF3-3B4BBE2B960F}" type="pres">
      <dgm:prSet presAssocID="{C983D486-945B-0A49-8110-315FD2BED8D9}" presName="childNode" presStyleLbl="node1" presStyleIdx="3" presStyleCnt="8" custScaleY="32112" custLinFactY="-2010" custLinFactNeighborX="1399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57171F-05FD-D147-9FD2-9770575423B0}" type="pres">
      <dgm:prSet presAssocID="{C983D486-945B-0A49-8110-315FD2BED8D9}" presName="aSpace2" presStyleCnt="0"/>
      <dgm:spPr/>
    </dgm:pt>
    <dgm:pt modelId="{0B583B9B-CB47-ED40-9A9B-FCBD69D9DCD4}" type="pres">
      <dgm:prSet presAssocID="{771F7C3C-766B-D24C-A8A1-CD7622302A5F}" presName="childNode" presStyleLbl="node1" presStyleIdx="4" presStyleCnt="8" custScaleY="32112" custLinFactY="-8226" custLinFactNeighborX="17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4818A6-F078-1448-B223-A00A42DC087B}" type="pres">
      <dgm:prSet presAssocID="{EAF71AD8-DEED-BF4C-AD06-8CD8FBADD31C}" presName="aSpace" presStyleCnt="0"/>
      <dgm:spPr/>
    </dgm:pt>
    <dgm:pt modelId="{C6FC61FF-04D4-2E40-BB91-7FC0CACC0131}" type="pres">
      <dgm:prSet presAssocID="{82628A32-25F7-5B49-A6F2-04C2FE2C00BB}" presName="compNode" presStyleCnt="0"/>
      <dgm:spPr/>
    </dgm:pt>
    <dgm:pt modelId="{0A982452-24E6-E248-94DF-6ABB3E15974B}" type="pres">
      <dgm:prSet presAssocID="{82628A32-25F7-5B49-A6F2-04C2FE2C00BB}" presName="aNode" presStyleLbl="bgShp" presStyleIdx="2" presStyleCnt="4" custLinFactNeighborX="713" custLinFactNeighborY="-119"/>
      <dgm:spPr/>
      <dgm:t>
        <a:bodyPr/>
        <a:lstStyle/>
        <a:p>
          <a:endParaRPr lang="en-US"/>
        </a:p>
      </dgm:t>
    </dgm:pt>
    <dgm:pt modelId="{A1764114-22FA-DC49-B60A-1E7FE5A88EA1}" type="pres">
      <dgm:prSet presAssocID="{82628A32-25F7-5B49-A6F2-04C2FE2C00BB}" presName="textNode" presStyleLbl="bgShp" presStyleIdx="2" presStyleCnt="4"/>
      <dgm:spPr/>
      <dgm:t>
        <a:bodyPr/>
        <a:lstStyle/>
        <a:p>
          <a:endParaRPr lang="en-US"/>
        </a:p>
      </dgm:t>
    </dgm:pt>
    <dgm:pt modelId="{1B5DC3E2-0326-6B4D-80B1-7E0F99785B3A}" type="pres">
      <dgm:prSet presAssocID="{82628A32-25F7-5B49-A6F2-04C2FE2C00BB}" presName="compChildNode" presStyleCnt="0"/>
      <dgm:spPr/>
    </dgm:pt>
    <dgm:pt modelId="{A0CE6503-B1AD-F247-B1E7-0572B5AB34D4}" type="pres">
      <dgm:prSet presAssocID="{82628A32-25F7-5B49-A6F2-04C2FE2C00BB}" presName="theInnerList" presStyleCnt="0"/>
      <dgm:spPr/>
    </dgm:pt>
    <dgm:pt modelId="{E60733B1-140F-514B-BBFC-42FF0EDCD7F9}" type="pres">
      <dgm:prSet presAssocID="{F7338BB6-ED0C-1A40-8D11-3E912DD0746E}" presName="childNode" presStyleLbl="node1" presStyleIdx="5" presStyleCnt="8" custScaleY="32112" custLinFactNeighborX="1765" custLinFactNeighborY="390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5824BA-30C4-2B46-A848-66E86BCB3A56}" type="pres">
      <dgm:prSet presAssocID="{82628A32-25F7-5B49-A6F2-04C2FE2C00BB}" presName="aSpace" presStyleCnt="0"/>
      <dgm:spPr/>
    </dgm:pt>
    <dgm:pt modelId="{FB179B0B-7098-E245-97D0-670327CB7E86}" type="pres">
      <dgm:prSet presAssocID="{498F4143-11C6-F84C-99F5-2D66AD7B545C}" presName="compNode" presStyleCnt="0"/>
      <dgm:spPr/>
    </dgm:pt>
    <dgm:pt modelId="{F2DF4D9F-FB04-F344-98B8-37C3292E3971}" type="pres">
      <dgm:prSet presAssocID="{498F4143-11C6-F84C-99F5-2D66AD7B545C}" presName="aNode" presStyleLbl="bgShp" presStyleIdx="3" presStyleCnt="4" custLinFactNeighborX="102" custLinFactNeighborY="-119"/>
      <dgm:spPr/>
      <dgm:t>
        <a:bodyPr/>
        <a:lstStyle/>
        <a:p>
          <a:endParaRPr lang="en-US"/>
        </a:p>
      </dgm:t>
    </dgm:pt>
    <dgm:pt modelId="{EBDBEEB2-56C9-D142-B402-9E40F1A16318}" type="pres">
      <dgm:prSet presAssocID="{498F4143-11C6-F84C-99F5-2D66AD7B545C}" presName="textNode" presStyleLbl="bgShp" presStyleIdx="3" presStyleCnt="4"/>
      <dgm:spPr/>
      <dgm:t>
        <a:bodyPr/>
        <a:lstStyle/>
        <a:p>
          <a:endParaRPr lang="en-US"/>
        </a:p>
      </dgm:t>
    </dgm:pt>
    <dgm:pt modelId="{437B5CE9-FCBD-0E44-B6FB-3655B640369A}" type="pres">
      <dgm:prSet presAssocID="{498F4143-11C6-F84C-99F5-2D66AD7B545C}" presName="compChildNode" presStyleCnt="0"/>
      <dgm:spPr/>
    </dgm:pt>
    <dgm:pt modelId="{444E4D15-FC9A-BB4A-BF4C-3F05C19181CD}" type="pres">
      <dgm:prSet presAssocID="{498F4143-11C6-F84C-99F5-2D66AD7B545C}" presName="theInnerList" presStyleCnt="0"/>
      <dgm:spPr/>
    </dgm:pt>
    <dgm:pt modelId="{62E79AE3-9B15-6842-B61B-6606F0EC4CC7}" type="pres">
      <dgm:prSet presAssocID="{7EA8AB98-626E-8C46-80D0-0BBF9A8A4E8C}" presName="childNode" presStyleLbl="node1" presStyleIdx="6" presStyleCnt="8" custScaleY="32112" custLinFactY="9039" custLinFactNeighborX="-31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9D64AF-2EBF-EC46-B9AB-C9390DFD644B}" type="pres">
      <dgm:prSet presAssocID="{7EA8AB98-626E-8C46-80D0-0BBF9A8A4E8C}" presName="aSpace2" presStyleCnt="0"/>
      <dgm:spPr/>
    </dgm:pt>
    <dgm:pt modelId="{134B1CEB-9EAD-4F42-9C52-46D8F532D152}" type="pres">
      <dgm:prSet presAssocID="{CF3117EF-5AD0-CD47-BEBF-98F41F516D68}" presName="childNode" presStyleLbl="node1" presStyleIdx="7" presStyleCnt="8" custScaleY="32112" custLinFactNeighborX="1815" custLinFactNeighborY="995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A50E35-23FB-AB4B-8AF7-CF0F1C2D08AB}" type="presOf" srcId="{CF3117EF-5AD0-CD47-BEBF-98F41F516D68}" destId="{134B1CEB-9EAD-4F42-9C52-46D8F532D152}" srcOrd="0" destOrd="0" presId="urn:microsoft.com/office/officeart/2005/8/layout/lProcess2"/>
    <dgm:cxn modelId="{5C5F9E0E-AD9F-7348-A27B-9B1CC206ECA8}" srcId="{90B21D48-98A1-264D-B6E3-E5A76AD76705}" destId="{8CB28522-EAD5-AC4F-935D-28E4FD90630E}" srcOrd="0" destOrd="0" parTransId="{3000CB20-2F9C-764F-9DA9-61ABBA9A6362}" sibTransId="{EE4C8AB6-EB6B-224F-AAFD-3B56056E6936}"/>
    <dgm:cxn modelId="{06D47753-D336-3240-9D0E-38FCD0752CCE}" srcId="{EAF71AD8-DEED-BF4C-AD06-8CD8FBADD31C}" destId="{C983D486-945B-0A49-8110-315FD2BED8D9}" srcOrd="0" destOrd="0" parTransId="{26E6AF49-0A0C-D743-B043-60EC0A133B28}" sibTransId="{9166E2E9-2F06-1249-900A-88E6AA42A454}"/>
    <dgm:cxn modelId="{77F095B3-D53A-B646-8F99-465B9B03FCAF}" srcId="{90B21D48-98A1-264D-B6E3-E5A76AD76705}" destId="{498F4143-11C6-F84C-99F5-2D66AD7B545C}" srcOrd="3" destOrd="0" parTransId="{696C9FF2-0048-0C49-8D79-2AA37C5BC271}" sibTransId="{606DA9F6-9C5D-B24A-956C-866AB8853001}"/>
    <dgm:cxn modelId="{1D8BFBFE-E8D5-5641-BC85-7A5C1B3D5DEE}" srcId="{498F4143-11C6-F84C-99F5-2D66AD7B545C}" destId="{CF3117EF-5AD0-CD47-BEBF-98F41F516D68}" srcOrd="1" destOrd="0" parTransId="{415D6BB5-8FCB-924C-8D43-CC52EB91FA9E}" sibTransId="{D480E6D5-D333-F644-AE92-86A9FD997819}"/>
    <dgm:cxn modelId="{0BEC2B9A-4C82-2747-8551-6D4AD66A2CFA}" type="presOf" srcId="{EAF71AD8-DEED-BF4C-AD06-8CD8FBADD31C}" destId="{6524CC18-7B4F-F647-9ED5-001BB8568E03}" srcOrd="1" destOrd="0" presId="urn:microsoft.com/office/officeart/2005/8/layout/lProcess2"/>
    <dgm:cxn modelId="{3037BF44-209A-1441-B6D2-0545546C7C86}" type="presOf" srcId="{82628A32-25F7-5B49-A6F2-04C2FE2C00BB}" destId="{A1764114-22FA-DC49-B60A-1E7FE5A88EA1}" srcOrd="1" destOrd="0" presId="urn:microsoft.com/office/officeart/2005/8/layout/lProcess2"/>
    <dgm:cxn modelId="{8D1D0270-D5D7-2E41-B1E0-E8A3AEB0FA29}" type="presOf" srcId="{771F7C3C-766B-D24C-A8A1-CD7622302A5F}" destId="{0B583B9B-CB47-ED40-9A9B-FCBD69D9DCD4}" srcOrd="0" destOrd="0" presId="urn:microsoft.com/office/officeart/2005/8/layout/lProcess2"/>
    <dgm:cxn modelId="{68307B7C-934B-A042-9427-1BD0E41E15F7}" type="presOf" srcId="{F7338BB6-ED0C-1A40-8D11-3E912DD0746E}" destId="{E60733B1-140F-514B-BBFC-42FF0EDCD7F9}" srcOrd="0" destOrd="0" presId="urn:microsoft.com/office/officeart/2005/8/layout/lProcess2"/>
    <dgm:cxn modelId="{A9D7560A-E4A7-C143-8256-0C8A89276420}" type="presOf" srcId="{E65A31E9-6273-6D4F-AF1E-7EF69D0BB331}" destId="{6026A0FB-D953-3D4C-A2F5-117A427AECF4}" srcOrd="0" destOrd="0" presId="urn:microsoft.com/office/officeart/2005/8/layout/lProcess2"/>
    <dgm:cxn modelId="{F930124A-8DD1-6E42-91E8-1976F2386728}" type="presOf" srcId="{498F4143-11C6-F84C-99F5-2D66AD7B545C}" destId="{F2DF4D9F-FB04-F344-98B8-37C3292E3971}" srcOrd="0" destOrd="0" presId="urn:microsoft.com/office/officeart/2005/8/layout/lProcess2"/>
    <dgm:cxn modelId="{7764268A-9C03-6548-ADE9-A2E17F74D186}" srcId="{8CB28522-EAD5-AC4F-935D-28E4FD90630E}" destId="{E65A31E9-6273-6D4F-AF1E-7EF69D0BB331}" srcOrd="2" destOrd="0" parTransId="{F36D0712-2256-9343-9232-E83680CE8A52}" sibTransId="{3B403D23-ED88-D24F-88D3-17057311E75E}"/>
    <dgm:cxn modelId="{8B98B4AC-3D52-2140-9528-BDB2C7761ACF}" type="presOf" srcId="{7EA8AB98-626E-8C46-80D0-0BBF9A8A4E8C}" destId="{62E79AE3-9B15-6842-B61B-6606F0EC4CC7}" srcOrd="0" destOrd="0" presId="urn:microsoft.com/office/officeart/2005/8/layout/lProcess2"/>
    <dgm:cxn modelId="{3B15305B-E60B-4848-91ED-7E7B0A690F1B}" type="presOf" srcId="{8CB28522-EAD5-AC4F-935D-28E4FD90630E}" destId="{9F38D985-5D7F-E447-A989-7D0CF42B2A1F}" srcOrd="1" destOrd="0" presId="urn:microsoft.com/office/officeart/2005/8/layout/lProcess2"/>
    <dgm:cxn modelId="{845A0D46-B925-ED40-9231-46DCC727D69F}" srcId="{8CB28522-EAD5-AC4F-935D-28E4FD90630E}" destId="{124A7889-E4D8-2148-9CAD-9DC441659CBE}" srcOrd="0" destOrd="0" parTransId="{3E6F7BB8-4DEC-A840-9ED3-605B137E9653}" sibTransId="{A1E0496B-1574-DE49-ADF3-8C578FB12293}"/>
    <dgm:cxn modelId="{D0BC96C7-20A2-964D-B11E-BE84AC26FE9D}" srcId="{498F4143-11C6-F84C-99F5-2D66AD7B545C}" destId="{7EA8AB98-626E-8C46-80D0-0BBF9A8A4E8C}" srcOrd="0" destOrd="0" parTransId="{BA5792A6-D3D8-9F4D-8D50-1468F0B093E4}" sibTransId="{50D5158E-1B4E-514F-AD75-6649B754A6E6}"/>
    <dgm:cxn modelId="{AE1E0F49-81CE-E24C-BEEF-609C6EE9B04C}" type="presOf" srcId="{124A7889-E4D8-2148-9CAD-9DC441659CBE}" destId="{101563A1-D0CE-4347-89E9-DF3B09B4F707}" srcOrd="0" destOrd="0" presId="urn:microsoft.com/office/officeart/2005/8/layout/lProcess2"/>
    <dgm:cxn modelId="{F765AE50-9973-504E-8EAC-EA9096A3B279}" srcId="{8CB28522-EAD5-AC4F-935D-28E4FD90630E}" destId="{B554437A-DA98-404D-99FF-D6660320E4CC}" srcOrd="1" destOrd="0" parTransId="{119CDC7D-5BA8-2844-9762-862EF218B893}" sibTransId="{121A8496-8D40-FE40-80A5-9D171E44F3BC}"/>
    <dgm:cxn modelId="{BC2ECBDC-0999-A449-B8C4-7C4E66E45E54}" type="presOf" srcId="{C983D486-945B-0A49-8110-315FD2BED8D9}" destId="{1A99EB39-9F03-E740-9DF3-3B4BBE2B960F}" srcOrd="0" destOrd="0" presId="urn:microsoft.com/office/officeart/2005/8/layout/lProcess2"/>
    <dgm:cxn modelId="{06834E40-6B39-594F-AD37-242ACAB778B2}" type="presOf" srcId="{82628A32-25F7-5B49-A6F2-04C2FE2C00BB}" destId="{0A982452-24E6-E248-94DF-6ABB3E15974B}" srcOrd="0" destOrd="0" presId="urn:microsoft.com/office/officeart/2005/8/layout/lProcess2"/>
    <dgm:cxn modelId="{D5D60D79-3A6E-8940-A228-2EBA792365ED}" type="presOf" srcId="{8CB28522-EAD5-AC4F-935D-28E4FD90630E}" destId="{EAA4300B-7DC8-B44A-8A1F-DD6C4984254C}" srcOrd="0" destOrd="0" presId="urn:microsoft.com/office/officeart/2005/8/layout/lProcess2"/>
    <dgm:cxn modelId="{F207DE5B-5269-6D47-A7BB-EE1504E9DFD5}" srcId="{90B21D48-98A1-264D-B6E3-E5A76AD76705}" destId="{EAF71AD8-DEED-BF4C-AD06-8CD8FBADD31C}" srcOrd="1" destOrd="0" parTransId="{245714F7-FCCD-CD4C-95F4-14C9B15C135C}" sibTransId="{472B0F9F-4DEB-FA49-AA6D-5E0E0F6FEAA8}"/>
    <dgm:cxn modelId="{2A598098-61D5-4A4D-8BBB-3DC3CA62E374}" srcId="{82628A32-25F7-5B49-A6F2-04C2FE2C00BB}" destId="{F7338BB6-ED0C-1A40-8D11-3E912DD0746E}" srcOrd="0" destOrd="0" parTransId="{6A90EAC9-0EA7-6441-AF5A-2B7A130169EF}" sibTransId="{F3B60265-4E15-6144-917B-EA8DEF4BCC00}"/>
    <dgm:cxn modelId="{2162E11B-E105-3740-889D-7DF8839FEF5F}" srcId="{90B21D48-98A1-264D-B6E3-E5A76AD76705}" destId="{82628A32-25F7-5B49-A6F2-04C2FE2C00BB}" srcOrd="2" destOrd="0" parTransId="{D919B927-37FA-2544-A1D6-4D07C5D5C81B}" sibTransId="{2A5C2A7E-67BE-B64C-82DA-894123BB4CE8}"/>
    <dgm:cxn modelId="{F751DFF8-C0E6-FA4D-BFF5-348462278366}" type="presOf" srcId="{90B21D48-98A1-264D-B6E3-E5A76AD76705}" destId="{C3761AC8-4431-F14E-8186-550DA2B2F27F}" srcOrd="0" destOrd="0" presId="urn:microsoft.com/office/officeart/2005/8/layout/lProcess2"/>
    <dgm:cxn modelId="{CC43BD84-B361-904B-A311-E005B232BF6F}" type="presOf" srcId="{EAF71AD8-DEED-BF4C-AD06-8CD8FBADD31C}" destId="{C7FF8BEF-EC4F-B74C-B43D-752E017068DF}" srcOrd="0" destOrd="0" presId="urn:microsoft.com/office/officeart/2005/8/layout/lProcess2"/>
    <dgm:cxn modelId="{BDC1FBE9-782F-4142-B714-96EAB327520C}" srcId="{EAF71AD8-DEED-BF4C-AD06-8CD8FBADD31C}" destId="{771F7C3C-766B-D24C-A8A1-CD7622302A5F}" srcOrd="1" destOrd="0" parTransId="{DC4DE642-664B-3C4C-BEAD-63CDAC1731A8}" sibTransId="{2DBE5DFB-3467-0642-A789-9B6EE4F1F11B}"/>
    <dgm:cxn modelId="{BA49D306-8BE4-B74D-A838-B5478716E8BB}" type="presOf" srcId="{B554437A-DA98-404D-99FF-D6660320E4CC}" destId="{8AA7D9F2-A59E-0B48-90A6-D29786496A18}" srcOrd="0" destOrd="0" presId="urn:microsoft.com/office/officeart/2005/8/layout/lProcess2"/>
    <dgm:cxn modelId="{60987B72-24B1-6040-B90D-4561229A6298}" type="presOf" srcId="{498F4143-11C6-F84C-99F5-2D66AD7B545C}" destId="{EBDBEEB2-56C9-D142-B402-9E40F1A16318}" srcOrd="1" destOrd="0" presId="urn:microsoft.com/office/officeart/2005/8/layout/lProcess2"/>
    <dgm:cxn modelId="{76A08100-156E-E140-A458-6112C506AA23}" type="presParOf" srcId="{C3761AC8-4431-F14E-8186-550DA2B2F27F}" destId="{89E47285-4E67-1343-8B68-3249CEF8ED51}" srcOrd="0" destOrd="0" presId="urn:microsoft.com/office/officeart/2005/8/layout/lProcess2"/>
    <dgm:cxn modelId="{64CE6969-7A1B-264D-82B5-E64BC14AD376}" type="presParOf" srcId="{89E47285-4E67-1343-8B68-3249CEF8ED51}" destId="{EAA4300B-7DC8-B44A-8A1F-DD6C4984254C}" srcOrd="0" destOrd="0" presId="urn:microsoft.com/office/officeart/2005/8/layout/lProcess2"/>
    <dgm:cxn modelId="{329ED1A1-F06E-2A4B-92D9-DF4663DF3309}" type="presParOf" srcId="{89E47285-4E67-1343-8B68-3249CEF8ED51}" destId="{9F38D985-5D7F-E447-A989-7D0CF42B2A1F}" srcOrd="1" destOrd="0" presId="urn:microsoft.com/office/officeart/2005/8/layout/lProcess2"/>
    <dgm:cxn modelId="{CB071E2A-5EC3-2D4D-881D-23AE259519D4}" type="presParOf" srcId="{89E47285-4E67-1343-8B68-3249CEF8ED51}" destId="{BD1AB925-CE4A-334B-9AE3-D3EE3CEE9529}" srcOrd="2" destOrd="0" presId="urn:microsoft.com/office/officeart/2005/8/layout/lProcess2"/>
    <dgm:cxn modelId="{25F578A7-3D6E-5C44-9EF6-A4F44C34C4E7}" type="presParOf" srcId="{BD1AB925-CE4A-334B-9AE3-D3EE3CEE9529}" destId="{03C62FE3-4236-114D-A715-13CC29DD0228}" srcOrd="0" destOrd="0" presId="urn:microsoft.com/office/officeart/2005/8/layout/lProcess2"/>
    <dgm:cxn modelId="{0FB4A7DD-AE3D-8C4B-8D59-00974704325E}" type="presParOf" srcId="{03C62FE3-4236-114D-A715-13CC29DD0228}" destId="{101563A1-D0CE-4347-89E9-DF3B09B4F707}" srcOrd="0" destOrd="0" presId="urn:microsoft.com/office/officeart/2005/8/layout/lProcess2"/>
    <dgm:cxn modelId="{12F7E7C2-4144-504F-AFB1-93866EB31549}" type="presParOf" srcId="{03C62FE3-4236-114D-A715-13CC29DD0228}" destId="{C5287F4F-AE6D-AD43-8528-3DBD3871031D}" srcOrd="1" destOrd="0" presId="urn:microsoft.com/office/officeart/2005/8/layout/lProcess2"/>
    <dgm:cxn modelId="{8DAE4F90-983F-5546-B401-59AEDBB5F9E3}" type="presParOf" srcId="{03C62FE3-4236-114D-A715-13CC29DD0228}" destId="{8AA7D9F2-A59E-0B48-90A6-D29786496A18}" srcOrd="2" destOrd="0" presId="urn:microsoft.com/office/officeart/2005/8/layout/lProcess2"/>
    <dgm:cxn modelId="{E3919CF1-BB0F-BB4A-BE8D-D1BA47D56837}" type="presParOf" srcId="{03C62FE3-4236-114D-A715-13CC29DD0228}" destId="{26CA0FBE-933A-B34F-886C-A505418493C6}" srcOrd="3" destOrd="0" presId="urn:microsoft.com/office/officeart/2005/8/layout/lProcess2"/>
    <dgm:cxn modelId="{C2D4124D-5509-0B42-A458-D53D16A22830}" type="presParOf" srcId="{03C62FE3-4236-114D-A715-13CC29DD0228}" destId="{6026A0FB-D953-3D4C-A2F5-117A427AECF4}" srcOrd="4" destOrd="0" presId="urn:microsoft.com/office/officeart/2005/8/layout/lProcess2"/>
    <dgm:cxn modelId="{A9F25396-1F52-1B47-A2FB-4231F8781102}" type="presParOf" srcId="{C3761AC8-4431-F14E-8186-550DA2B2F27F}" destId="{AE62D893-FA29-D346-9E83-12728F09AAF5}" srcOrd="1" destOrd="0" presId="urn:microsoft.com/office/officeart/2005/8/layout/lProcess2"/>
    <dgm:cxn modelId="{20FC45B3-905B-EE4A-902F-85EB4BB0C709}" type="presParOf" srcId="{C3761AC8-4431-F14E-8186-550DA2B2F27F}" destId="{2D977891-4B0D-6949-BCD4-707F9E694DC1}" srcOrd="2" destOrd="0" presId="urn:microsoft.com/office/officeart/2005/8/layout/lProcess2"/>
    <dgm:cxn modelId="{2BF392B0-325F-1E42-A1B8-AA9B742B4C35}" type="presParOf" srcId="{2D977891-4B0D-6949-BCD4-707F9E694DC1}" destId="{C7FF8BEF-EC4F-B74C-B43D-752E017068DF}" srcOrd="0" destOrd="0" presId="urn:microsoft.com/office/officeart/2005/8/layout/lProcess2"/>
    <dgm:cxn modelId="{58002CB1-04B7-924D-8F7B-1D22FD79C9A0}" type="presParOf" srcId="{2D977891-4B0D-6949-BCD4-707F9E694DC1}" destId="{6524CC18-7B4F-F647-9ED5-001BB8568E03}" srcOrd="1" destOrd="0" presId="urn:microsoft.com/office/officeart/2005/8/layout/lProcess2"/>
    <dgm:cxn modelId="{FED533F8-6A50-9447-82AA-6686B11C5378}" type="presParOf" srcId="{2D977891-4B0D-6949-BCD4-707F9E694DC1}" destId="{ADA09472-0E3F-C64B-8754-C46A09111ED9}" srcOrd="2" destOrd="0" presId="urn:microsoft.com/office/officeart/2005/8/layout/lProcess2"/>
    <dgm:cxn modelId="{9483E76A-8CAA-E447-AE20-D41E9E578282}" type="presParOf" srcId="{ADA09472-0E3F-C64B-8754-C46A09111ED9}" destId="{B60EE33E-4628-264A-8858-1BC0BE665837}" srcOrd="0" destOrd="0" presId="urn:microsoft.com/office/officeart/2005/8/layout/lProcess2"/>
    <dgm:cxn modelId="{DA0A7B2A-CC34-3842-8E0A-9CE3AEC8A653}" type="presParOf" srcId="{B60EE33E-4628-264A-8858-1BC0BE665837}" destId="{1A99EB39-9F03-E740-9DF3-3B4BBE2B960F}" srcOrd="0" destOrd="0" presId="urn:microsoft.com/office/officeart/2005/8/layout/lProcess2"/>
    <dgm:cxn modelId="{F54089A1-DCB2-D14C-AF31-C02335044505}" type="presParOf" srcId="{B60EE33E-4628-264A-8858-1BC0BE665837}" destId="{EE57171F-05FD-D147-9FD2-9770575423B0}" srcOrd="1" destOrd="0" presId="urn:microsoft.com/office/officeart/2005/8/layout/lProcess2"/>
    <dgm:cxn modelId="{51C8D43E-BBE2-2340-A2BB-D0BB4B311162}" type="presParOf" srcId="{B60EE33E-4628-264A-8858-1BC0BE665837}" destId="{0B583B9B-CB47-ED40-9A9B-FCBD69D9DCD4}" srcOrd="2" destOrd="0" presId="urn:microsoft.com/office/officeart/2005/8/layout/lProcess2"/>
    <dgm:cxn modelId="{CF07F5F1-60BE-B04F-83EF-2FEC08462F28}" type="presParOf" srcId="{C3761AC8-4431-F14E-8186-550DA2B2F27F}" destId="{DB4818A6-F078-1448-B223-A00A42DC087B}" srcOrd="3" destOrd="0" presId="urn:microsoft.com/office/officeart/2005/8/layout/lProcess2"/>
    <dgm:cxn modelId="{FD38C3F4-BD75-1E40-8B6B-1C3AE1631E3A}" type="presParOf" srcId="{C3761AC8-4431-F14E-8186-550DA2B2F27F}" destId="{C6FC61FF-04D4-2E40-BB91-7FC0CACC0131}" srcOrd="4" destOrd="0" presId="urn:microsoft.com/office/officeart/2005/8/layout/lProcess2"/>
    <dgm:cxn modelId="{18DCE90B-06A3-E34F-91BA-C6975AC85590}" type="presParOf" srcId="{C6FC61FF-04D4-2E40-BB91-7FC0CACC0131}" destId="{0A982452-24E6-E248-94DF-6ABB3E15974B}" srcOrd="0" destOrd="0" presId="urn:microsoft.com/office/officeart/2005/8/layout/lProcess2"/>
    <dgm:cxn modelId="{F9048E12-9306-624A-AE7D-DE08DABDEA82}" type="presParOf" srcId="{C6FC61FF-04D4-2E40-BB91-7FC0CACC0131}" destId="{A1764114-22FA-DC49-B60A-1E7FE5A88EA1}" srcOrd="1" destOrd="0" presId="urn:microsoft.com/office/officeart/2005/8/layout/lProcess2"/>
    <dgm:cxn modelId="{6425B2B8-1E1A-EF40-8331-AB17200AD23A}" type="presParOf" srcId="{C6FC61FF-04D4-2E40-BB91-7FC0CACC0131}" destId="{1B5DC3E2-0326-6B4D-80B1-7E0F99785B3A}" srcOrd="2" destOrd="0" presId="urn:microsoft.com/office/officeart/2005/8/layout/lProcess2"/>
    <dgm:cxn modelId="{346F57D9-7E22-324E-B1E3-3997AE9B3DC7}" type="presParOf" srcId="{1B5DC3E2-0326-6B4D-80B1-7E0F99785B3A}" destId="{A0CE6503-B1AD-F247-B1E7-0572B5AB34D4}" srcOrd="0" destOrd="0" presId="urn:microsoft.com/office/officeart/2005/8/layout/lProcess2"/>
    <dgm:cxn modelId="{261BF61F-7D52-2344-8E78-2E55F1A77804}" type="presParOf" srcId="{A0CE6503-B1AD-F247-B1E7-0572B5AB34D4}" destId="{E60733B1-140F-514B-BBFC-42FF0EDCD7F9}" srcOrd="0" destOrd="0" presId="urn:microsoft.com/office/officeart/2005/8/layout/lProcess2"/>
    <dgm:cxn modelId="{0E112A13-4296-8748-A6E2-2BCEB34D2723}" type="presParOf" srcId="{C3761AC8-4431-F14E-8186-550DA2B2F27F}" destId="{815824BA-30C4-2B46-A848-66E86BCB3A56}" srcOrd="5" destOrd="0" presId="urn:microsoft.com/office/officeart/2005/8/layout/lProcess2"/>
    <dgm:cxn modelId="{93FBECC7-A602-1948-8BF6-ECAFB14E033C}" type="presParOf" srcId="{C3761AC8-4431-F14E-8186-550DA2B2F27F}" destId="{FB179B0B-7098-E245-97D0-670327CB7E86}" srcOrd="6" destOrd="0" presId="urn:microsoft.com/office/officeart/2005/8/layout/lProcess2"/>
    <dgm:cxn modelId="{6FFE06A5-2E17-9842-B438-818E1C1CC3A3}" type="presParOf" srcId="{FB179B0B-7098-E245-97D0-670327CB7E86}" destId="{F2DF4D9F-FB04-F344-98B8-37C3292E3971}" srcOrd="0" destOrd="0" presId="urn:microsoft.com/office/officeart/2005/8/layout/lProcess2"/>
    <dgm:cxn modelId="{0A98A8F3-36BC-1844-AB87-0FA9DE2881DC}" type="presParOf" srcId="{FB179B0B-7098-E245-97D0-670327CB7E86}" destId="{EBDBEEB2-56C9-D142-B402-9E40F1A16318}" srcOrd="1" destOrd="0" presId="urn:microsoft.com/office/officeart/2005/8/layout/lProcess2"/>
    <dgm:cxn modelId="{67792711-56BA-B842-BA69-B9D96D3895D8}" type="presParOf" srcId="{FB179B0B-7098-E245-97D0-670327CB7E86}" destId="{437B5CE9-FCBD-0E44-B6FB-3655B640369A}" srcOrd="2" destOrd="0" presId="urn:microsoft.com/office/officeart/2005/8/layout/lProcess2"/>
    <dgm:cxn modelId="{124C84D3-1A89-A940-B1A9-0FC0E47213BF}" type="presParOf" srcId="{437B5CE9-FCBD-0E44-B6FB-3655B640369A}" destId="{444E4D15-FC9A-BB4A-BF4C-3F05C19181CD}" srcOrd="0" destOrd="0" presId="urn:microsoft.com/office/officeart/2005/8/layout/lProcess2"/>
    <dgm:cxn modelId="{96F99E7A-6CD2-9F48-A623-3F46C2029903}" type="presParOf" srcId="{444E4D15-FC9A-BB4A-BF4C-3F05C19181CD}" destId="{62E79AE3-9B15-6842-B61B-6606F0EC4CC7}" srcOrd="0" destOrd="0" presId="urn:microsoft.com/office/officeart/2005/8/layout/lProcess2"/>
    <dgm:cxn modelId="{C9A5ECFE-82B3-1C4B-BF09-5A289746CED5}" type="presParOf" srcId="{444E4D15-FC9A-BB4A-BF4C-3F05C19181CD}" destId="{219D64AF-2EBF-EC46-B9AB-C9390DFD644B}" srcOrd="1" destOrd="0" presId="urn:microsoft.com/office/officeart/2005/8/layout/lProcess2"/>
    <dgm:cxn modelId="{582AC9F4-94FA-9A4E-B5D2-3EC981484DC4}" type="presParOf" srcId="{444E4D15-FC9A-BB4A-BF4C-3F05C19181CD}" destId="{134B1CEB-9EAD-4F42-9C52-46D8F532D152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B21D48-98A1-264D-B6E3-E5A76AD76705}" type="doc">
      <dgm:prSet loTypeId="urn:microsoft.com/office/officeart/2005/8/layout/lProcess2" loCatId="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CB28522-EAD5-AC4F-935D-28E4FD90630E}">
      <dgm:prSet phldrT="[Text]"/>
      <dgm:spPr/>
      <dgm:t>
        <a:bodyPr/>
        <a:lstStyle/>
        <a:p>
          <a:r>
            <a:rPr lang="en-US" dirty="0" smtClean="0"/>
            <a:t>Scientists</a:t>
          </a:r>
          <a:endParaRPr lang="en-US" dirty="0"/>
        </a:p>
      </dgm:t>
    </dgm:pt>
    <dgm:pt modelId="{3000CB20-2F9C-764F-9DA9-61ABBA9A6362}" type="parTrans" cxnId="{5C5F9E0E-AD9F-7348-A27B-9B1CC206ECA8}">
      <dgm:prSet/>
      <dgm:spPr/>
      <dgm:t>
        <a:bodyPr/>
        <a:lstStyle/>
        <a:p>
          <a:endParaRPr lang="en-US"/>
        </a:p>
      </dgm:t>
    </dgm:pt>
    <dgm:pt modelId="{EE4C8AB6-EB6B-224F-AAFD-3B56056E6936}" type="sibTrans" cxnId="{5C5F9E0E-AD9F-7348-A27B-9B1CC206ECA8}">
      <dgm:prSet/>
      <dgm:spPr/>
      <dgm:t>
        <a:bodyPr/>
        <a:lstStyle/>
        <a:p>
          <a:endParaRPr lang="en-US"/>
        </a:p>
      </dgm:t>
    </dgm:pt>
    <dgm:pt modelId="{124A7889-E4D8-2148-9CAD-9DC441659CBE}">
      <dgm:prSet phldrT="[Text]"/>
      <dgm:spPr/>
      <dgm:t>
        <a:bodyPr/>
        <a:lstStyle/>
        <a:p>
          <a:r>
            <a:rPr lang="en-US" dirty="0" smtClean="0"/>
            <a:t>Submit jobs</a:t>
          </a:r>
          <a:endParaRPr lang="en-US" b="1" i="1" dirty="0"/>
        </a:p>
      </dgm:t>
    </dgm:pt>
    <dgm:pt modelId="{3E6F7BB8-4DEC-A840-9ED3-605B137E9653}" type="parTrans" cxnId="{845A0D46-B925-ED40-9231-46DCC727D69F}">
      <dgm:prSet/>
      <dgm:spPr/>
      <dgm:t>
        <a:bodyPr/>
        <a:lstStyle/>
        <a:p>
          <a:endParaRPr lang="en-US"/>
        </a:p>
      </dgm:t>
    </dgm:pt>
    <dgm:pt modelId="{A1E0496B-1574-DE49-ADF3-8C578FB12293}" type="sibTrans" cxnId="{845A0D46-B925-ED40-9231-46DCC727D69F}">
      <dgm:prSet/>
      <dgm:spPr/>
      <dgm:t>
        <a:bodyPr/>
        <a:lstStyle/>
        <a:p>
          <a:endParaRPr lang="en-US"/>
        </a:p>
      </dgm:t>
    </dgm:pt>
    <dgm:pt modelId="{B554437A-DA98-404D-99FF-D6660320E4CC}">
      <dgm:prSet phldrT="[Text]"/>
      <dgm:spPr/>
      <dgm:t>
        <a:bodyPr/>
        <a:lstStyle/>
        <a:p>
          <a:r>
            <a:rPr lang="en-US" dirty="0" smtClean="0"/>
            <a:t>Data Collection </a:t>
          </a:r>
          <a:r>
            <a:rPr lang="en-US" b="1" i="1" dirty="0" smtClean="0"/>
            <a:t>Automated</a:t>
          </a:r>
          <a:endParaRPr lang="en-US" b="1" i="1" dirty="0"/>
        </a:p>
      </dgm:t>
    </dgm:pt>
    <dgm:pt modelId="{119CDC7D-5BA8-2844-9762-862EF218B893}" type="parTrans" cxnId="{F765AE50-9973-504E-8EAC-EA9096A3B279}">
      <dgm:prSet/>
      <dgm:spPr/>
      <dgm:t>
        <a:bodyPr/>
        <a:lstStyle/>
        <a:p>
          <a:endParaRPr lang="en-US"/>
        </a:p>
      </dgm:t>
    </dgm:pt>
    <dgm:pt modelId="{121A8496-8D40-FE40-80A5-9D171E44F3BC}" type="sibTrans" cxnId="{F765AE50-9973-504E-8EAC-EA9096A3B279}">
      <dgm:prSet/>
      <dgm:spPr/>
      <dgm:t>
        <a:bodyPr/>
        <a:lstStyle/>
        <a:p>
          <a:endParaRPr lang="en-US"/>
        </a:p>
      </dgm:t>
    </dgm:pt>
    <dgm:pt modelId="{EAF71AD8-DEED-BF4C-AD06-8CD8FBADD31C}">
      <dgm:prSet phldrT="[Text]"/>
      <dgm:spPr/>
      <dgm:t>
        <a:bodyPr/>
        <a:lstStyle/>
        <a:p>
          <a:r>
            <a:rPr lang="en-US" dirty="0" smtClean="0"/>
            <a:t>HPC</a:t>
          </a:r>
          <a:endParaRPr lang="en-US" dirty="0"/>
        </a:p>
      </dgm:t>
    </dgm:pt>
    <dgm:pt modelId="{245714F7-FCCD-CD4C-95F4-14C9B15C135C}" type="parTrans" cxnId="{F207DE5B-5269-6D47-A7BB-EE1504E9DFD5}">
      <dgm:prSet/>
      <dgm:spPr/>
      <dgm:t>
        <a:bodyPr/>
        <a:lstStyle/>
        <a:p>
          <a:endParaRPr lang="en-US"/>
        </a:p>
      </dgm:t>
    </dgm:pt>
    <dgm:pt modelId="{472B0F9F-4DEB-FA49-AA6D-5E0E0F6FEAA8}" type="sibTrans" cxnId="{F207DE5B-5269-6D47-A7BB-EE1504E9DFD5}">
      <dgm:prSet/>
      <dgm:spPr/>
      <dgm:t>
        <a:bodyPr/>
        <a:lstStyle/>
        <a:p>
          <a:endParaRPr lang="en-US"/>
        </a:p>
      </dgm:t>
    </dgm:pt>
    <dgm:pt modelId="{C983D486-945B-0A49-8110-315FD2BED8D9}">
      <dgm:prSet phldrT="[Text]"/>
      <dgm:spPr/>
      <dgm:t>
        <a:bodyPr/>
        <a:lstStyle/>
        <a:p>
          <a:r>
            <a:rPr lang="en-US" dirty="0" smtClean="0"/>
            <a:t>HPC                 </a:t>
          </a:r>
        </a:p>
      </dgm:t>
    </dgm:pt>
    <dgm:pt modelId="{26E6AF49-0A0C-D743-B043-60EC0A133B28}" type="parTrans" cxnId="{06D47753-D336-3240-9D0E-38FCD0752CCE}">
      <dgm:prSet/>
      <dgm:spPr/>
      <dgm:t>
        <a:bodyPr/>
        <a:lstStyle/>
        <a:p>
          <a:endParaRPr lang="en-US"/>
        </a:p>
      </dgm:t>
    </dgm:pt>
    <dgm:pt modelId="{9166E2E9-2F06-1249-900A-88E6AA42A454}" type="sibTrans" cxnId="{06D47753-D336-3240-9D0E-38FCD0752CCE}">
      <dgm:prSet/>
      <dgm:spPr/>
      <dgm:t>
        <a:bodyPr/>
        <a:lstStyle/>
        <a:p>
          <a:endParaRPr lang="en-US"/>
        </a:p>
      </dgm:t>
    </dgm:pt>
    <dgm:pt modelId="{82628A32-25F7-5B49-A6F2-04C2FE2C00BB}">
      <dgm:prSet phldrT="[Text]"/>
      <dgm:spPr/>
      <dgm:t>
        <a:bodyPr/>
        <a:lstStyle/>
        <a:p>
          <a:r>
            <a:rPr lang="en-US" dirty="0" smtClean="0"/>
            <a:t>Publishers</a:t>
          </a:r>
          <a:endParaRPr lang="en-US" dirty="0"/>
        </a:p>
      </dgm:t>
    </dgm:pt>
    <dgm:pt modelId="{D919B927-37FA-2544-A1D6-4D07C5D5C81B}" type="parTrans" cxnId="{2162E11B-E105-3740-889D-7DF8839FEF5F}">
      <dgm:prSet/>
      <dgm:spPr/>
      <dgm:t>
        <a:bodyPr/>
        <a:lstStyle/>
        <a:p>
          <a:endParaRPr lang="en-US"/>
        </a:p>
      </dgm:t>
    </dgm:pt>
    <dgm:pt modelId="{2A5C2A7E-67BE-B64C-82DA-894123BB4CE8}" type="sibTrans" cxnId="{2162E11B-E105-3740-889D-7DF8839FEF5F}">
      <dgm:prSet/>
      <dgm:spPr/>
      <dgm:t>
        <a:bodyPr/>
        <a:lstStyle/>
        <a:p>
          <a:endParaRPr lang="en-US"/>
        </a:p>
      </dgm:t>
    </dgm:pt>
    <dgm:pt modelId="{E65A31E9-6273-6D4F-AF1E-7EF69D0BB331}">
      <dgm:prSet phldrT="[Text]"/>
      <dgm:spPr/>
      <dgm:t>
        <a:bodyPr/>
        <a:lstStyle/>
        <a:p>
          <a:r>
            <a:rPr lang="en-US" dirty="0" smtClean="0"/>
            <a:t>Reports          XML </a:t>
          </a:r>
          <a:r>
            <a:rPr lang="en-US" b="1" i="1" dirty="0" smtClean="0"/>
            <a:t>Automated</a:t>
          </a:r>
          <a:endParaRPr lang="en-US" b="1" i="1" dirty="0"/>
        </a:p>
      </dgm:t>
    </dgm:pt>
    <dgm:pt modelId="{F36D0712-2256-9343-9232-E83680CE8A52}" type="parTrans" cxnId="{7764268A-9C03-6548-ADE9-A2E17F74D186}">
      <dgm:prSet/>
      <dgm:spPr/>
      <dgm:t>
        <a:bodyPr/>
        <a:lstStyle/>
        <a:p>
          <a:endParaRPr lang="en-US"/>
        </a:p>
      </dgm:t>
    </dgm:pt>
    <dgm:pt modelId="{3B403D23-ED88-D24F-88D3-17057311E75E}" type="sibTrans" cxnId="{7764268A-9C03-6548-ADE9-A2E17F74D186}">
      <dgm:prSet/>
      <dgm:spPr/>
      <dgm:t>
        <a:bodyPr/>
        <a:lstStyle/>
        <a:p>
          <a:endParaRPr lang="en-US"/>
        </a:p>
      </dgm:t>
    </dgm:pt>
    <dgm:pt modelId="{498F4143-11C6-F84C-99F5-2D66AD7B545C}">
      <dgm:prSet phldrT="[Text]"/>
      <dgm:spPr/>
      <dgm:t>
        <a:bodyPr/>
        <a:lstStyle/>
        <a:p>
          <a:r>
            <a:rPr lang="en-US" dirty="0" smtClean="0"/>
            <a:t>Public</a:t>
          </a:r>
          <a:endParaRPr lang="en-US" dirty="0"/>
        </a:p>
      </dgm:t>
    </dgm:pt>
    <dgm:pt modelId="{696C9FF2-0048-0C49-8D79-2AA37C5BC271}" type="parTrans" cxnId="{77F095B3-D53A-B646-8F99-465B9B03FCAF}">
      <dgm:prSet/>
      <dgm:spPr/>
      <dgm:t>
        <a:bodyPr/>
        <a:lstStyle/>
        <a:p>
          <a:endParaRPr lang="en-US"/>
        </a:p>
      </dgm:t>
    </dgm:pt>
    <dgm:pt modelId="{606DA9F6-9C5D-B24A-956C-866AB8853001}" type="sibTrans" cxnId="{77F095B3-D53A-B646-8F99-465B9B03FCAF}">
      <dgm:prSet/>
      <dgm:spPr/>
      <dgm:t>
        <a:bodyPr/>
        <a:lstStyle/>
        <a:p>
          <a:endParaRPr lang="en-US"/>
        </a:p>
      </dgm:t>
    </dgm:pt>
    <dgm:pt modelId="{CF3117EF-5AD0-CD47-BEBF-98F41F516D68}">
      <dgm:prSet phldrT="[Text]"/>
      <dgm:spPr>
        <a:solidFill>
          <a:srgbClr val="F79646"/>
        </a:solidFill>
      </dgm:spPr>
      <dgm:t>
        <a:bodyPr/>
        <a:lstStyle/>
        <a:p>
          <a:r>
            <a:rPr lang="en-US" dirty="0" smtClean="0"/>
            <a:t>Files</a:t>
          </a:r>
          <a:endParaRPr lang="en-US" dirty="0"/>
        </a:p>
      </dgm:t>
    </dgm:pt>
    <dgm:pt modelId="{415D6BB5-8FCB-924C-8D43-CC52EB91FA9E}" type="parTrans" cxnId="{1D8BFBFE-E8D5-5641-BC85-7A5C1B3D5DEE}">
      <dgm:prSet/>
      <dgm:spPr/>
      <dgm:t>
        <a:bodyPr/>
        <a:lstStyle/>
        <a:p>
          <a:endParaRPr lang="en-US"/>
        </a:p>
      </dgm:t>
    </dgm:pt>
    <dgm:pt modelId="{D480E6D5-D333-F644-AE92-86A9FD997819}" type="sibTrans" cxnId="{1D8BFBFE-E8D5-5641-BC85-7A5C1B3D5DEE}">
      <dgm:prSet/>
      <dgm:spPr/>
      <dgm:t>
        <a:bodyPr/>
        <a:lstStyle/>
        <a:p>
          <a:endParaRPr lang="en-US"/>
        </a:p>
      </dgm:t>
    </dgm:pt>
    <dgm:pt modelId="{771F7C3C-766B-D24C-A8A1-CD7622302A5F}">
      <dgm:prSet phldrT="[Text]"/>
      <dgm:spPr/>
      <dgm:t>
        <a:bodyPr/>
        <a:lstStyle/>
        <a:p>
          <a:r>
            <a:rPr lang="en-US" dirty="0" smtClean="0"/>
            <a:t>Results Databases</a:t>
          </a:r>
        </a:p>
        <a:p>
          <a:r>
            <a:rPr lang="en-US" dirty="0" smtClean="0"/>
            <a:t>XML</a:t>
          </a:r>
        </a:p>
      </dgm:t>
    </dgm:pt>
    <dgm:pt modelId="{DC4DE642-664B-3C4C-BEAD-63CDAC1731A8}" type="parTrans" cxnId="{BDC1FBE9-782F-4142-B714-96EAB327520C}">
      <dgm:prSet/>
      <dgm:spPr/>
      <dgm:t>
        <a:bodyPr/>
        <a:lstStyle/>
        <a:p>
          <a:endParaRPr lang="en-US"/>
        </a:p>
      </dgm:t>
    </dgm:pt>
    <dgm:pt modelId="{2DBE5DFB-3467-0642-A789-9B6EE4F1F11B}" type="sibTrans" cxnId="{BDC1FBE9-782F-4142-B714-96EAB327520C}">
      <dgm:prSet/>
      <dgm:spPr/>
      <dgm:t>
        <a:bodyPr/>
        <a:lstStyle/>
        <a:p>
          <a:endParaRPr lang="en-US"/>
        </a:p>
      </dgm:t>
    </dgm:pt>
    <dgm:pt modelId="{2C33031F-DA43-5147-9C9D-E818F6A51711}">
      <dgm:prSet phldrT="[Text]"/>
      <dgm:spPr>
        <a:solidFill>
          <a:srgbClr val="F79646"/>
        </a:solidFill>
      </dgm:spPr>
      <dgm:t>
        <a:bodyPr/>
        <a:lstStyle/>
        <a:p>
          <a:r>
            <a:rPr lang="en-US" dirty="0" smtClean="0"/>
            <a:t>Files</a:t>
          </a:r>
          <a:endParaRPr lang="en-US" dirty="0"/>
        </a:p>
      </dgm:t>
    </dgm:pt>
    <dgm:pt modelId="{D5207FCD-518A-4F4B-B54E-BB585E67B247}" type="parTrans" cxnId="{D48C82B5-E899-784D-87BF-66F9CFFA5DC3}">
      <dgm:prSet/>
      <dgm:spPr/>
      <dgm:t>
        <a:bodyPr/>
        <a:lstStyle/>
        <a:p>
          <a:endParaRPr lang="en-US"/>
        </a:p>
      </dgm:t>
    </dgm:pt>
    <dgm:pt modelId="{91B8967C-8106-8946-854B-5456F98ABCAE}" type="sibTrans" cxnId="{D48C82B5-E899-784D-87BF-66F9CFFA5DC3}">
      <dgm:prSet/>
      <dgm:spPr/>
      <dgm:t>
        <a:bodyPr/>
        <a:lstStyle/>
        <a:p>
          <a:endParaRPr lang="en-US"/>
        </a:p>
      </dgm:t>
    </dgm:pt>
    <dgm:pt modelId="{3BE56C33-D27D-1B40-8FD9-2FF9EB5C664B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Information</a:t>
          </a:r>
          <a:endParaRPr lang="en-US" dirty="0"/>
        </a:p>
      </dgm:t>
    </dgm:pt>
    <dgm:pt modelId="{F6C6BDD9-588E-2145-BA45-F748E14A27BC}" type="parTrans" cxnId="{7EDB1A35-4159-A443-A967-AF05B073F4A4}">
      <dgm:prSet/>
      <dgm:spPr/>
      <dgm:t>
        <a:bodyPr/>
        <a:lstStyle/>
        <a:p>
          <a:endParaRPr lang="en-US"/>
        </a:p>
      </dgm:t>
    </dgm:pt>
    <dgm:pt modelId="{44566955-3EF3-1F49-B9FD-F7C37418A853}" type="sibTrans" cxnId="{7EDB1A35-4159-A443-A967-AF05B073F4A4}">
      <dgm:prSet/>
      <dgm:spPr/>
      <dgm:t>
        <a:bodyPr/>
        <a:lstStyle/>
        <a:p>
          <a:endParaRPr lang="en-US"/>
        </a:p>
      </dgm:t>
    </dgm:pt>
    <dgm:pt modelId="{C3761AC8-4431-F14E-8186-550DA2B2F27F}" type="pres">
      <dgm:prSet presAssocID="{90B21D48-98A1-264D-B6E3-E5A76AD7670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9E47285-4E67-1343-8B68-3249CEF8ED51}" type="pres">
      <dgm:prSet presAssocID="{8CB28522-EAD5-AC4F-935D-28E4FD90630E}" presName="compNode" presStyleCnt="0"/>
      <dgm:spPr/>
    </dgm:pt>
    <dgm:pt modelId="{EAA4300B-7DC8-B44A-8A1F-DD6C4984254C}" type="pres">
      <dgm:prSet presAssocID="{8CB28522-EAD5-AC4F-935D-28E4FD90630E}" presName="aNode" presStyleLbl="bgShp" presStyleIdx="0" presStyleCnt="4"/>
      <dgm:spPr/>
      <dgm:t>
        <a:bodyPr/>
        <a:lstStyle/>
        <a:p>
          <a:endParaRPr lang="en-US"/>
        </a:p>
      </dgm:t>
    </dgm:pt>
    <dgm:pt modelId="{9F38D985-5D7F-E447-A989-7D0CF42B2A1F}" type="pres">
      <dgm:prSet presAssocID="{8CB28522-EAD5-AC4F-935D-28E4FD90630E}" presName="textNode" presStyleLbl="bgShp" presStyleIdx="0" presStyleCnt="4"/>
      <dgm:spPr/>
      <dgm:t>
        <a:bodyPr/>
        <a:lstStyle/>
        <a:p>
          <a:endParaRPr lang="en-US"/>
        </a:p>
      </dgm:t>
    </dgm:pt>
    <dgm:pt modelId="{BD1AB925-CE4A-334B-9AE3-D3EE3CEE9529}" type="pres">
      <dgm:prSet presAssocID="{8CB28522-EAD5-AC4F-935D-28E4FD90630E}" presName="compChildNode" presStyleCnt="0"/>
      <dgm:spPr/>
    </dgm:pt>
    <dgm:pt modelId="{03C62FE3-4236-114D-A715-13CC29DD0228}" type="pres">
      <dgm:prSet presAssocID="{8CB28522-EAD5-AC4F-935D-28E4FD90630E}" presName="theInnerList" presStyleCnt="0"/>
      <dgm:spPr/>
    </dgm:pt>
    <dgm:pt modelId="{101563A1-D0CE-4347-89E9-DF3B09B4F707}" type="pres">
      <dgm:prSet presAssocID="{124A7889-E4D8-2148-9CAD-9DC441659CBE}" presName="childNode" presStyleLbl="node1" presStyleIdx="0" presStyleCnt="8" custScaleY="269805" custLinFactY="-48427" custLinFactNeighborX="-358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287F4F-AE6D-AD43-8528-3DBD3871031D}" type="pres">
      <dgm:prSet presAssocID="{124A7889-E4D8-2148-9CAD-9DC441659CBE}" presName="aSpace2" presStyleCnt="0"/>
      <dgm:spPr/>
    </dgm:pt>
    <dgm:pt modelId="{8AA7D9F2-A59E-0B48-90A6-D29786496A18}" type="pres">
      <dgm:prSet presAssocID="{B554437A-DA98-404D-99FF-D6660320E4CC}" presName="childNode" presStyleLbl="node1" presStyleIdx="1" presStyleCnt="8" custScaleY="2698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A0FBE-933A-B34F-886C-A505418493C6}" type="pres">
      <dgm:prSet presAssocID="{B554437A-DA98-404D-99FF-D6660320E4CC}" presName="aSpace2" presStyleCnt="0"/>
      <dgm:spPr/>
    </dgm:pt>
    <dgm:pt modelId="{6026A0FB-D953-3D4C-A2F5-117A427AECF4}" type="pres">
      <dgm:prSet presAssocID="{E65A31E9-6273-6D4F-AF1E-7EF69D0BB331}" presName="childNode" presStyleLbl="node1" presStyleIdx="2" presStyleCnt="8" custScaleY="269805" custLinFactY="33737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2D893-FA29-D346-9E83-12728F09AAF5}" type="pres">
      <dgm:prSet presAssocID="{8CB28522-EAD5-AC4F-935D-28E4FD90630E}" presName="aSpace" presStyleCnt="0"/>
      <dgm:spPr/>
    </dgm:pt>
    <dgm:pt modelId="{2D977891-4B0D-6949-BCD4-707F9E694DC1}" type="pres">
      <dgm:prSet presAssocID="{EAF71AD8-DEED-BF4C-AD06-8CD8FBADD31C}" presName="compNode" presStyleCnt="0"/>
      <dgm:spPr/>
    </dgm:pt>
    <dgm:pt modelId="{C7FF8BEF-EC4F-B74C-B43D-752E017068DF}" type="pres">
      <dgm:prSet presAssocID="{EAF71AD8-DEED-BF4C-AD06-8CD8FBADD31C}" presName="aNode" presStyleLbl="bgShp" presStyleIdx="1" presStyleCnt="4"/>
      <dgm:spPr/>
      <dgm:t>
        <a:bodyPr/>
        <a:lstStyle/>
        <a:p>
          <a:endParaRPr lang="en-US"/>
        </a:p>
      </dgm:t>
    </dgm:pt>
    <dgm:pt modelId="{6524CC18-7B4F-F647-9ED5-001BB8568E03}" type="pres">
      <dgm:prSet presAssocID="{EAF71AD8-DEED-BF4C-AD06-8CD8FBADD31C}" presName="textNode" presStyleLbl="bgShp" presStyleIdx="1" presStyleCnt="4"/>
      <dgm:spPr/>
      <dgm:t>
        <a:bodyPr/>
        <a:lstStyle/>
        <a:p>
          <a:endParaRPr lang="en-US"/>
        </a:p>
      </dgm:t>
    </dgm:pt>
    <dgm:pt modelId="{ADA09472-0E3F-C64B-8754-C46A09111ED9}" type="pres">
      <dgm:prSet presAssocID="{EAF71AD8-DEED-BF4C-AD06-8CD8FBADD31C}" presName="compChildNode" presStyleCnt="0"/>
      <dgm:spPr/>
    </dgm:pt>
    <dgm:pt modelId="{B60EE33E-4628-264A-8858-1BC0BE665837}" type="pres">
      <dgm:prSet presAssocID="{EAF71AD8-DEED-BF4C-AD06-8CD8FBADD31C}" presName="theInnerList" presStyleCnt="0"/>
      <dgm:spPr/>
    </dgm:pt>
    <dgm:pt modelId="{1A99EB39-9F03-E740-9DF3-3B4BBE2B960F}" type="pres">
      <dgm:prSet presAssocID="{C983D486-945B-0A49-8110-315FD2BED8D9}" presName="childNode" presStyleLbl="node1" presStyleIdx="3" presStyleCnt="8" custScaleY="32112" custLinFactY="-2010" custLinFactNeighborX="1399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57171F-05FD-D147-9FD2-9770575423B0}" type="pres">
      <dgm:prSet presAssocID="{C983D486-945B-0A49-8110-315FD2BED8D9}" presName="aSpace2" presStyleCnt="0"/>
      <dgm:spPr/>
    </dgm:pt>
    <dgm:pt modelId="{0B583B9B-CB47-ED40-9A9B-FCBD69D9DCD4}" type="pres">
      <dgm:prSet presAssocID="{771F7C3C-766B-D24C-A8A1-CD7622302A5F}" presName="childNode" presStyleLbl="node1" presStyleIdx="4" presStyleCnt="8" custScaleY="32112" custLinFactY="-8226" custLinFactNeighborX="17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4818A6-F078-1448-B223-A00A42DC087B}" type="pres">
      <dgm:prSet presAssocID="{EAF71AD8-DEED-BF4C-AD06-8CD8FBADD31C}" presName="aSpace" presStyleCnt="0"/>
      <dgm:spPr/>
    </dgm:pt>
    <dgm:pt modelId="{C6FC61FF-04D4-2E40-BB91-7FC0CACC0131}" type="pres">
      <dgm:prSet presAssocID="{82628A32-25F7-5B49-A6F2-04C2FE2C00BB}" presName="compNode" presStyleCnt="0"/>
      <dgm:spPr/>
    </dgm:pt>
    <dgm:pt modelId="{0A982452-24E6-E248-94DF-6ABB3E15974B}" type="pres">
      <dgm:prSet presAssocID="{82628A32-25F7-5B49-A6F2-04C2FE2C00BB}" presName="aNode" presStyleLbl="bgShp" presStyleIdx="2" presStyleCnt="4" custLinFactNeighborX="713" custLinFactNeighborY="-119"/>
      <dgm:spPr/>
      <dgm:t>
        <a:bodyPr/>
        <a:lstStyle/>
        <a:p>
          <a:endParaRPr lang="en-US"/>
        </a:p>
      </dgm:t>
    </dgm:pt>
    <dgm:pt modelId="{A1764114-22FA-DC49-B60A-1E7FE5A88EA1}" type="pres">
      <dgm:prSet presAssocID="{82628A32-25F7-5B49-A6F2-04C2FE2C00BB}" presName="textNode" presStyleLbl="bgShp" presStyleIdx="2" presStyleCnt="4"/>
      <dgm:spPr/>
      <dgm:t>
        <a:bodyPr/>
        <a:lstStyle/>
        <a:p>
          <a:endParaRPr lang="en-US"/>
        </a:p>
      </dgm:t>
    </dgm:pt>
    <dgm:pt modelId="{1B5DC3E2-0326-6B4D-80B1-7E0F99785B3A}" type="pres">
      <dgm:prSet presAssocID="{82628A32-25F7-5B49-A6F2-04C2FE2C00BB}" presName="compChildNode" presStyleCnt="0"/>
      <dgm:spPr/>
    </dgm:pt>
    <dgm:pt modelId="{A0CE6503-B1AD-F247-B1E7-0572B5AB34D4}" type="pres">
      <dgm:prSet presAssocID="{82628A32-25F7-5B49-A6F2-04C2FE2C00BB}" presName="theInnerList" presStyleCnt="0"/>
      <dgm:spPr/>
    </dgm:pt>
    <dgm:pt modelId="{C2F1EFE2-3B5B-9646-AB01-B36994F7680C}" type="pres">
      <dgm:prSet presAssocID="{2C33031F-DA43-5147-9C9D-E818F6A51711}" presName="childNode" presStyleLbl="node1" presStyleIdx="5" presStyleCnt="8" custAng="10800000" custFlipVert="1" custScaleY="31735" custLinFactNeighborY="392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5824BA-30C4-2B46-A848-66E86BCB3A56}" type="pres">
      <dgm:prSet presAssocID="{82628A32-25F7-5B49-A6F2-04C2FE2C00BB}" presName="aSpace" presStyleCnt="0"/>
      <dgm:spPr/>
    </dgm:pt>
    <dgm:pt modelId="{FB179B0B-7098-E245-97D0-670327CB7E86}" type="pres">
      <dgm:prSet presAssocID="{498F4143-11C6-F84C-99F5-2D66AD7B545C}" presName="compNode" presStyleCnt="0"/>
      <dgm:spPr/>
    </dgm:pt>
    <dgm:pt modelId="{F2DF4D9F-FB04-F344-98B8-37C3292E3971}" type="pres">
      <dgm:prSet presAssocID="{498F4143-11C6-F84C-99F5-2D66AD7B545C}" presName="aNode" presStyleLbl="bgShp" presStyleIdx="3" presStyleCnt="4" custLinFactNeighborX="102" custLinFactNeighborY="-119"/>
      <dgm:spPr/>
      <dgm:t>
        <a:bodyPr/>
        <a:lstStyle/>
        <a:p>
          <a:endParaRPr lang="en-US"/>
        </a:p>
      </dgm:t>
    </dgm:pt>
    <dgm:pt modelId="{EBDBEEB2-56C9-D142-B402-9E40F1A16318}" type="pres">
      <dgm:prSet presAssocID="{498F4143-11C6-F84C-99F5-2D66AD7B545C}" presName="textNode" presStyleLbl="bgShp" presStyleIdx="3" presStyleCnt="4"/>
      <dgm:spPr/>
      <dgm:t>
        <a:bodyPr/>
        <a:lstStyle/>
        <a:p>
          <a:endParaRPr lang="en-US"/>
        </a:p>
      </dgm:t>
    </dgm:pt>
    <dgm:pt modelId="{437B5CE9-FCBD-0E44-B6FB-3655B640369A}" type="pres">
      <dgm:prSet presAssocID="{498F4143-11C6-F84C-99F5-2D66AD7B545C}" presName="compChildNode" presStyleCnt="0"/>
      <dgm:spPr/>
    </dgm:pt>
    <dgm:pt modelId="{444E4D15-FC9A-BB4A-BF4C-3F05C19181CD}" type="pres">
      <dgm:prSet presAssocID="{498F4143-11C6-F84C-99F5-2D66AD7B545C}" presName="theInnerList" presStyleCnt="0"/>
      <dgm:spPr/>
    </dgm:pt>
    <dgm:pt modelId="{134B1CEB-9EAD-4F42-9C52-46D8F532D152}" type="pres">
      <dgm:prSet presAssocID="{CF3117EF-5AD0-CD47-BEBF-98F41F516D68}" presName="childNode" presStyleLbl="node1" presStyleIdx="6" presStyleCnt="8" custScaleY="30276" custLinFactY="7361" custLinFactNeighborX="-161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E62761-2EF2-5A42-A794-6C5EB2DFD611}" type="pres">
      <dgm:prSet presAssocID="{CF3117EF-5AD0-CD47-BEBF-98F41F516D68}" presName="aSpace2" presStyleCnt="0"/>
      <dgm:spPr/>
    </dgm:pt>
    <dgm:pt modelId="{9591FDE9-3344-F64E-8603-65CB6F28AFF4}" type="pres">
      <dgm:prSet presAssocID="{3BE56C33-D27D-1B40-8FD9-2FF9EB5C664B}" presName="childNode" presStyleLbl="node1" presStyleIdx="7" presStyleCnt="8" custScaleY="31566" custLinFactY="932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735457-E966-8941-8778-8BDD42D95A78}" type="presOf" srcId="{771F7C3C-766B-D24C-A8A1-CD7622302A5F}" destId="{0B583B9B-CB47-ED40-9A9B-FCBD69D9DCD4}" srcOrd="0" destOrd="0" presId="urn:microsoft.com/office/officeart/2005/8/layout/lProcess2"/>
    <dgm:cxn modelId="{8781AF85-D18E-904E-89AF-F0E761868583}" type="presOf" srcId="{124A7889-E4D8-2148-9CAD-9DC441659CBE}" destId="{101563A1-D0CE-4347-89E9-DF3B09B4F707}" srcOrd="0" destOrd="0" presId="urn:microsoft.com/office/officeart/2005/8/layout/lProcess2"/>
    <dgm:cxn modelId="{5C5F9E0E-AD9F-7348-A27B-9B1CC206ECA8}" srcId="{90B21D48-98A1-264D-B6E3-E5A76AD76705}" destId="{8CB28522-EAD5-AC4F-935D-28E4FD90630E}" srcOrd="0" destOrd="0" parTransId="{3000CB20-2F9C-764F-9DA9-61ABBA9A6362}" sibTransId="{EE4C8AB6-EB6B-224F-AAFD-3B56056E6936}"/>
    <dgm:cxn modelId="{4263BCE4-429A-4648-8A46-EB92578892F7}" type="presOf" srcId="{82628A32-25F7-5B49-A6F2-04C2FE2C00BB}" destId="{A1764114-22FA-DC49-B60A-1E7FE5A88EA1}" srcOrd="1" destOrd="0" presId="urn:microsoft.com/office/officeart/2005/8/layout/lProcess2"/>
    <dgm:cxn modelId="{DE1C3AA4-D6E7-FE48-8E40-E038C18F017D}" type="presOf" srcId="{2C33031F-DA43-5147-9C9D-E818F6A51711}" destId="{C2F1EFE2-3B5B-9646-AB01-B36994F7680C}" srcOrd="0" destOrd="0" presId="urn:microsoft.com/office/officeart/2005/8/layout/lProcess2"/>
    <dgm:cxn modelId="{6CF448D2-3F25-AC4C-8DAC-AD567589BD83}" type="presOf" srcId="{3BE56C33-D27D-1B40-8FD9-2FF9EB5C664B}" destId="{9591FDE9-3344-F64E-8603-65CB6F28AFF4}" srcOrd="0" destOrd="0" presId="urn:microsoft.com/office/officeart/2005/8/layout/lProcess2"/>
    <dgm:cxn modelId="{BDC1FBE9-782F-4142-B714-96EAB327520C}" srcId="{EAF71AD8-DEED-BF4C-AD06-8CD8FBADD31C}" destId="{771F7C3C-766B-D24C-A8A1-CD7622302A5F}" srcOrd="1" destOrd="0" parTransId="{DC4DE642-664B-3C4C-BEAD-63CDAC1731A8}" sibTransId="{2DBE5DFB-3467-0642-A789-9B6EE4F1F11B}"/>
    <dgm:cxn modelId="{D23C5F9B-9DB4-F54D-9A17-51E3BAE779A0}" type="presOf" srcId="{E65A31E9-6273-6D4F-AF1E-7EF69D0BB331}" destId="{6026A0FB-D953-3D4C-A2F5-117A427AECF4}" srcOrd="0" destOrd="0" presId="urn:microsoft.com/office/officeart/2005/8/layout/lProcess2"/>
    <dgm:cxn modelId="{7CF8440A-6AB3-C545-85BA-E041B4AF22E0}" type="presOf" srcId="{C983D486-945B-0A49-8110-315FD2BED8D9}" destId="{1A99EB39-9F03-E740-9DF3-3B4BBE2B960F}" srcOrd="0" destOrd="0" presId="urn:microsoft.com/office/officeart/2005/8/layout/lProcess2"/>
    <dgm:cxn modelId="{1D8BFBFE-E8D5-5641-BC85-7A5C1B3D5DEE}" srcId="{498F4143-11C6-F84C-99F5-2D66AD7B545C}" destId="{CF3117EF-5AD0-CD47-BEBF-98F41F516D68}" srcOrd="0" destOrd="0" parTransId="{415D6BB5-8FCB-924C-8D43-CC52EB91FA9E}" sibTransId="{D480E6D5-D333-F644-AE92-86A9FD997819}"/>
    <dgm:cxn modelId="{7DB2829A-4262-024F-8408-AC58F59E29EC}" type="presOf" srcId="{8CB28522-EAD5-AC4F-935D-28E4FD90630E}" destId="{9F38D985-5D7F-E447-A989-7D0CF42B2A1F}" srcOrd="1" destOrd="0" presId="urn:microsoft.com/office/officeart/2005/8/layout/lProcess2"/>
    <dgm:cxn modelId="{B28E0A88-2FBF-394F-A9F9-59624E674B0A}" type="presOf" srcId="{498F4143-11C6-F84C-99F5-2D66AD7B545C}" destId="{EBDBEEB2-56C9-D142-B402-9E40F1A16318}" srcOrd="1" destOrd="0" presId="urn:microsoft.com/office/officeart/2005/8/layout/lProcess2"/>
    <dgm:cxn modelId="{52158D7E-17B0-A740-BF7D-8D5C1EF75A84}" type="presOf" srcId="{498F4143-11C6-F84C-99F5-2D66AD7B545C}" destId="{F2DF4D9F-FB04-F344-98B8-37C3292E3971}" srcOrd="0" destOrd="0" presId="urn:microsoft.com/office/officeart/2005/8/layout/lProcess2"/>
    <dgm:cxn modelId="{12D2E148-4CF8-ED48-B2F3-FD1727C2348B}" type="presOf" srcId="{90B21D48-98A1-264D-B6E3-E5A76AD76705}" destId="{C3761AC8-4431-F14E-8186-550DA2B2F27F}" srcOrd="0" destOrd="0" presId="urn:microsoft.com/office/officeart/2005/8/layout/lProcess2"/>
    <dgm:cxn modelId="{8A4DD977-B1AB-B047-BB44-CC37FB2AC015}" type="presOf" srcId="{EAF71AD8-DEED-BF4C-AD06-8CD8FBADD31C}" destId="{C7FF8BEF-EC4F-B74C-B43D-752E017068DF}" srcOrd="0" destOrd="0" presId="urn:microsoft.com/office/officeart/2005/8/layout/lProcess2"/>
    <dgm:cxn modelId="{ACA947C4-A2BE-974E-82AB-3806F15884D3}" type="presOf" srcId="{82628A32-25F7-5B49-A6F2-04C2FE2C00BB}" destId="{0A982452-24E6-E248-94DF-6ABB3E15974B}" srcOrd="0" destOrd="0" presId="urn:microsoft.com/office/officeart/2005/8/layout/lProcess2"/>
    <dgm:cxn modelId="{F870072F-A656-5B4C-BEEC-074CC4980EB7}" type="presOf" srcId="{8CB28522-EAD5-AC4F-935D-28E4FD90630E}" destId="{EAA4300B-7DC8-B44A-8A1F-DD6C4984254C}" srcOrd="0" destOrd="0" presId="urn:microsoft.com/office/officeart/2005/8/layout/lProcess2"/>
    <dgm:cxn modelId="{1EC6DA3C-690A-0846-B5EE-B756BF531F6D}" type="presOf" srcId="{B554437A-DA98-404D-99FF-D6660320E4CC}" destId="{8AA7D9F2-A59E-0B48-90A6-D29786496A18}" srcOrd="0" destOrd="0" presId="urn:microsoft.com/office/officeart/2005/8/layout/lProcess2"/>
    <dgm:cxn modelId="{F765AE50-9973-504E-8EAC-EA9096A3B279}" srcId="{8CB28522-EAD5-AC4F-935D-28E4FD90630E}" destId="{B554437A-DA98-404D-99FF-D6660320E4CC}" srcOrd="1" destOrd="0" parTransId="{119CDC7D-5BA8-2844-9762-862EF218B893}" sibTransId="{121A8496-8D40-FE40-80A5-9D171E44F3BC}"/>
    <dgm:cxn modelId="{A19835C5-CADF-6F45-82A7-BFE386C2A077}" type="presOf" srcId="{EAF71AD8-DEED-BF4C-AD06-8CD8FBADD31C}" destId="{6524CC18-7B4F-F647-9ED5-001BB8568E03}" srcOrd="1" destOrd="0" presId="urn:microsoft.com/office/officeart/2005/8/layout/lProcess2"/>
    <dgm:cxn modelId="{77F095B3-D53A-B646-8F99-465B9B03FCAF}" srcId="{90B21D48-98A1-264D-B6E3-E5A76AD76705}" destId="{498F4143-11C6-F84C-99F5-2D66AD7B545C}" srcOrd="3" destOrd="0" parTransId="{696C9FF2-0048-0C49-8D79-2AA37C5BC271}" sibTransId="{606DA9F6-9C5D-B24A-956C-866AB8853001}"/>
    <dgm:cxn modelId="{7764268A-9C03-6548-ADE9-A2E17F74D186}" srcId="{8CB28522-EAD5-AC4F-935D-28E4FD90630E}" destId="{E65A31E9-6273-6D4F-AF1E-7EF69D0BB331}" srcOrd="2" destOrd="0" parTransId="{F36D0712-2256-9343-9232-E83680CE8A52}" sibTransId="{3B403D23-ED88-D24F-88D3-17057311E75E}"/>
    <dgm:cxn modelId="{2162E11B-E105-3740-889D-7DF8839FEF5F}" srcId="{90B21D48-98A1-264D-B6E3-E5A76AD76705}" destId="{82628A32-25F7-5B49-A6F2-04C2FE2C00BB}" srcOrd="2" destOrd="0" parTransId="{D919B927-37FA-2544-A1D6-4D07C5D5C81B}" sibTransId="{2A5C2A7E-67BE-B64C-82DA-894123BB4CE8}"/>
    <dgm:cxn modelId="{845A0D46-B925-ED40-9231-46DCC727D69F}" srcId="{8CB28522-EAD5-AC4F-935D-28E4FD90630E}" destId="{124A7889-E4D8-2148-9CAD-9DC441659CBE}" srcOrd="0" destOrd="0" parTransId="{3E6F7BB8-4DEC-A840-9ED3-605B137E9653}" sibTransId="{A1E0496B-1574-DE49-ADF3-8C578FB12293}"/>
    <dgm:cxn modelId="{46381B14-95EA-CE40-BBB9-29329784390D}" type="presOf" srcId="{CF3117EF-5AD0-CD47-BEBF-98F41F516D68}" destId="{134B1CEB-9EAD-4F42-9C52-46D8F532D152}" srcOrd="0" destOrd="0" presId="urn:microsoft.com/office/officeart/2005/8/layout/lProcess2"/>
    <dgm:cxn modelId="{F207DE5B-5269-6D47-A7BB-EE1504E9DFD5}" srcId="{90B21D48-98A1-264D-B6E3-E5A76AD76705}" destId="{EAF71AD8-DEED-BF4C-AD06-8CD8FBADD31C}" srcOrd="1" destOrd="0" parTransId="{245714F7-FCCD-CD4C-95F4-14C9B15C135C}" sibTransId="{472B0F9F-4DEB-FA49-AA6D-5E0E0F6FEAA8}"/>
    <dgm:cxn modelId="{D48C82B5-E899-784D-87BF-66F9CFFA5DC3}" srcId="{82628A32-25F7-5B49-A6F2-04C2FE2C00BB}" destId="{2C33031F-DA43-5147-9C9D-E818F6A51711}" srcOrd="0" destOrd="0" parTransId="{D5207FCD-518A-4F4B-B54E-BB585E67B247}" sibTransId="{91B8967C-8106-8946-854B-5456F98ABCAE}"/>
    <dgm:cxn modelId="{7EDB1A35-4159-A443-A967-AF05B073F4A4}" srcId="{498F4143-11C6-F84C-99F5-2D66AD7B545C}" destId="{3BE56C33-D27D-1B40-8FD9-2FF9EB5C664B}" srcOrd="1" destOrd="0" parTransId="{F6C6BDD9-588E-2145-BA45-F748E14A27BC}" sibTransId="{44566955-3EF3-1F49-B9FD-F7C37418A853}"/>
    <dgm:cxn modelId="{06D47753-D336-3240-9D0E-38FCD0752CCE}" srcId="{EAF71AD8-DEED-BF4C-AD06-8CD8FBADD31C}" destId="{C983D486-945B-0A49-8110-315FD2BED8D9}" srcOrd="0" destOrd="0" parTransId="{26E6AF49-0A0C-D743-B043-60EC0A133B28}" sibTransId="{9166E2E9-2F06-1249-900A-88E6AA42A454}"/>
    <dgm:cxn modelId="{F61E4348-47E9-0449-9EBA-796F5D66D219}" type="presParOf" srcId="{C3761AC8-4431-F14E-8186-550DA2B2F27F}" destId="{89E47285-4E67-1343-8B68-3249CEF8ED51}" srcOrd="0" destOrd="0" presId="urn:microsoft.com/office/officeart/2005/8/layout/lProcess2"/>
    <dgm:cxn modelId="{D8BB537C-2733-3C42-9F50-D0FC4AA4D411}" type="presParOf" srcId="{89E47285-4E67-1343-8B68-3249CEF8ED51}" destId="{EAA4300B-7DC8-B44A-8A1F-DD6C4984254C}" srcOrd="0" destOrd="0" presId="urn:microsoft.com/office/officeart/2005/8/layout/lProcess2"/>
    <dgm:cxn modelId="{AB2741DA-1507-334A-9C59-3D438BC3323C}" type="presParOf" srcId="{89E47285-4E67-1343-8B68-3249CEF8ED51}" destId="{9F38D985-5D7F-E447-A989-7D0CF42B2A1F}" srcOrd="1" destOrd="0" presId="urn:microsoft.com/office/officeart/2005/8/layout/lProcess2"/>
    <dgm:cxn modelId="{BCA87829-E9EF-424C-A6B0-54892C1A9B73}" type="presParOf" srcId="{89E47285-4E67-1343-8B68-3249CEF8ED51}" destId="{BD1AB925-CE4A-334B-9AE3-D3EE3CEE9529}" srcOrd="2" destOrd="0" presId="urn:microsoft.com/office/officeart/2005/8/layout/lProcess2"/>
    <dgm:cxn modelId="{F5CB2CEB-0456-3E4C-8B2B-3D5D00A2891D}" type="presParOf" srcId="{BD1AB925-CE4A-334B-9AE3-D3EE3CEE9529}" destId="{03C62FE3-4236-114D-A715-13CC29DD0228}" srcOrd="0" destOrd="0" presId="urn:microsoft.com/office/officeart/2005/8/layout/lProcess2"/>
    <dgm:cxn modelId="{CBE70E10-A3CC-624E-A48A-87939964058D}" type="presParOf" srcId="{03C62FE3-4236-114D-A715-13CC29DD0228}" destId="{101563A1-D0CE-4347-89E9-DF3B09B4F707}" srcOrd="0" destOrd="0" presId="urn:microsoft.com/office/officeart/2005/8/layout/lProcess2"/>
    <dgm:cxn modelId="{AB377255-CE5A-144E-A39A-EDE314F2A3E1}" type="presParOf" srcId="{03C62FE3-4236-114D-A715-13CC29DD0228}" destId="{C5287F4F-AE6D-AD43-8528-3DBD3871031D}" srcOrd="1" destOrd="0" presId="urn:microsoft.com/office/officeart/2005/8/layout/lProcess2"/>
    <dgm:cxn modelId="{4B76C843-9C6A-0D41-9EF6-C363A63AE93E}" type="presParOf" srcId="{03C62FE3-4236-114D-A715-13CC29DD0228}" destId="{8AA7D9F2-A59E-0B48-90A6-D29786496A18}" srcOrd="2" destOrd="0" presId="urn:microsoft.com/office/officeart/2005/8/layout/lProcess2"/>
    <dgm:cxn modelId="{B3217B2F-6975-4B4B-B721-AFFE6C59066D}" type="presParOf" srcId="{03C62FE3-4236-114D-A715-13CC29DD0228}" destId="{26CA0FBE-933A-B34F-886C-A505418493C6}" srcOrd="3" destOrd="0" presId="urn:microsoft.com/office/officeart/2005/8/layout/lProcess2"/>
    <dgm:cxn modelId="{63A58B51-1EF8-A74B-80FF-0893B3C1D9CC}" type="presParOf" srcId="{03C62FE3-4236-114D-A715-13CC29DD0228}" destId="{6026A0FB-D953-3D4C-A2F5-117A427AECF4}" srcOrd="4" destOrd="0" presId="urn:microsoft.com/office/officeart/2005/8/layout/lProcess2"/>
    <dgm:cxn modelId="{62B188EB-C5D3-1C47-9CBA-66A5BFE46E1C}" type="presParOf" srcId="{C3761AC8-4431-F14E-8186-550DA2B2F27F}" destId="{AE62D893-FA29-D346-9E83-12728F09AAF5}" srcOrd="1" destOrd="0" presId="urn:microsoft.com/office/officeart/2005/8/layout/lProcess2"/>
    <dgm:cxn modelId="{3590D53B-4858-A945-B700-DD474BBB33C1}" type="presParOf" srcId="{C3761AC8-4431-F14E-8186-550DA2B2F27F}" destId="{2D977891-4B0D-6949-BCD4-707F9E694DC1}" srcOrd="2" destOrd="0" presId="urn:microsoft.com/office/officeart/2005/8/layout/lProcess2"/>
    <dgm:cxn modelId="{D6AFA3D4-4168-1547-B8AC-6FA8BC7EB9E8}" type="presParOf" srcId="{2D977891-4B0D-6949-BCD4-707F9E694DC1}" destId="{C7FF8BEF-EC4F-B74C-B43D-752E017068DF}" srcOrd="0" destOrd="0" presId="urn:microsoft.com/office/officeart/2005/8/layout/lProcess2"/>
    <dgm:cxn modelId="{704CFDC8-D487-744E-A72D-6A07418134AF}" type="presParOf" srcId="{2D977891-4B0D-6949-BCD4-707F9E694DC1}" destId="{6524CC18-7B4F-F647-9ED5-001BB8568E03}" srcOrd="1" destOrd="0" presId="urn:microsoft.com/office/officeart/2005/8/layout/lProcess2"/>
    <dgm:cxn modelId="{A01A006E-786B-EF46-ADB3-C7FB70606C95}" type="presParOf" srcId="{2D977891-4B0D-6949-BCD4-707F9E694DC1}" destId="{ADA09472-0E3F-C64B-8754-C46A09111ED9}" srcOrd="2" destOrd="0" presId="urn:microsoft.com/office/officeart/2005/8/layout/lProcess2"/>
    <dgm:cxn modelId="{38F633B5-640A-7A4A-AE00-8F2878F2D860}" type="presParOf" srcId="{ADA09472-0E3F-C64B-8754-C46A09111ED9}" destId="{B60EE33E-4628-264A-8858-1BC0BE665837}" srcOrd="0" destOrd="0" presId="urn:microsoft.com/office/officeart/2005/8/layout/lProcess2"/>
    <dgm:cxn modelId="{DB0B50A3-9201-6844-91CC-AEAE59D493F9}" type="presParOf" srcId="{B60EE33E-4628-264A-8858-1BC0BE665837}" destId="{1A99EB39-9F03-E740-9DF3-3B4BBE2B960F}" srcOrd="0" destOrd="0" presId="urn:microsoft.com/office/officeart/2005/8/layout/lProcess2"/>
    <dgm:cxn modelId="{CFAD74A4-9C9D-AB46-9E2A-4AC017B71EBF}" type="presParOf" srcId="{B60EE33E-4628-264A-8858-1BC0BE665837}" destId="{EE57171F-05FD-D147-9FD2-9770575423B0}" srcOrd="1" destOrd="0" presId="urn:microsoft.com/office/officeart/2005/8/layout/lProcess2"/>
    <dgm:cxn modelId="{153056FB-F74B-8B4B-AC00-766593A98FA7}" type="presParOf" srcId="{B60EE33E-4628-264A-8858-1BC0BE665837}" destId="{0B583B9B-CB47-ED40-9A9B-FCBD69D9DCD4}" srcOrd="2" destOrd="0" presId="urn:microsoft.com/office/officeart/2005/8/layout/lProcess2"/>
    <dgm:cxn modelId="{034AED31-F0C6-5548-9EF0-07E58CA91EB2}" type="presParOf" srcId="{C3761AC8-4431-F14E-8186-550DA2B2F27F}" destId="{DB4818A6-F078-1448-B223-A00A42DC087B}" srcOrd="3" destOrd="0" presId="urn:microsoft.com/office/officeart/2005/8/layout/lProcess2"/>
    <dgm:cxn modelId="{1453701D-1630-8746-8D61-CA31CA076E9B}" type="presParOf" srcId="{C3761AC8-4431-F14E-8186-550DA2B2F27F}" destId="{C6FC61FF-04D4-2E40-BB91-7FC0CACC0131}" srcOrd="4" destOrd="0" presId="urn:microsoft.com/office/officeart/2005/8/layout/lProcess2"/>
    <dgm:cxn modelId="{DA952D1F-3965-0649-A7AF-977A8B3C1179}" type="presParOf" srcId="{C6FC61FF-04D4-2E40-BB91-7FC0CACC0131}" destId="{0A982452-24E6-E248-94DF-6ABB3E15974B}" srcOrd="0" destOrd="0" presId="urn:microsoft.com/office/officeart/2005/8/layout/lProcess2"/>
    <dgm:cxn modelId="{BA222D6D-3E56-9843-B365-1E210FFEB23F}" type="presParOf" srcId="{C6FC61FF-04D4-2E40-BB91-7FC0CACC0131}" destId="{A1764114-22FA-DC49-B60A-1E7FE5A88EA1}" srcOrd="1" destOrd="0" presId="urn:microsoft.com/office/officeart/2005/8/layout/lProcess2"/>
    <dgm:cxn modelId="{5B039853-B4A1-BC46-93EA-FC7AC2FE8646}" type="presParOf" srcId="{C6FC61FF-04D4-2E40-BB91-7FC0CACC0131}" destId="{1B5DC3E2-0326-6B4D-80B1-7E0F99785B3A}" srcOrd="2" destOrd="0" presId="urn:microsoft.com/office/officeart/2005/8/layout/lProcess2"/>
    <dgm:cxn modelId="{AB31D7E1-4E83-DB45-A84D-6C0D64ACC7FB}" type="presParOf" srcId="{1B5DC3E2-0326-6B4D-80B1-7E0F99785B3A}" destId="{A0CE6503-B1AD-F247-B1E7-0572B5AB34D4}" srcOrd="0" destOrd="0" presId="urn:microsoft.com/office/officeart/2005/8/layout/lProcess2"/>
    <dgm:cxn modelId="{C58A14EB-676A-5043-9F43-B79BF7763456}" type="presParOf" srcId="{A0CE6503-B1AD-F247-B1E7-0572B5AB34D4}" destId="{C2F1EFE2-3B5B-9646-AB01-B36994F7680C}" srcOrd="0" destOrd="0" presId="urn:microsoft.com/office/officeart/2005/8/layout/lProcess2"/>
    <dgm:cxn modelId="{674D437A-EB2C-924B-94AD-24295819F7B4}" type="presParOf" srcId="{C3761AC8-4431-F14E-8186-550DA2B2F27F}" destId="{815824BA-30C4-2B46-A848-66E86BCB3A56}" srcOrd="5" destOrd="0" presId="urn:microsoft.com/office/officeart/2005/8/layout/lProcess2"/>
    <dgm:cxn modelId="{438FF42D-5A53-B945-93CD-0C824A631F26}" type="presParOf" srcId="{C3761AC8-4431-F14E-8186-550DA2B2F27F}" destId="{FB179B0B-7098-E245-97D0-670327CB7E86}" srcOrd="6" destOrd="0" presId="urn:microsoft.com/office/officeart/2005/8/layout/lProcess2"/>
    <dgm:cxn modelId="{91AC374E-885C-D241-A39C-AF71C91FE1CB}" type="presParOf" srcId="{FB179B0B-7098-E245-97D0-670327CB7E86}" destId="{F2DF4D9F-FB04-F344-98B8-37C3292E3971}" srcOrd="0" destOrd="0" presId="urn:microsoft.com/office/officeart/2005/8/layout/lProcess2"/>
    <dgm:cxn modelId="{38D3CBEF-7BDD-B04E-958E-F15983C124BC}" type="presParOf" srcId="{FB179B0B-7098-E245-97D0-670327CB7E86}" destId="{EBDBEEB2-56C9-D142-B402-9E40F1A16318}" srcOrd="1" destOrd="0" presId="urn:microsoft.com/office/officeart/2005/8/layout/lProcess2"/>
    <dgm:cxn modelId="{3B430FBB-E96A-794A-A493-262CA8DAF793}" type="presParOf" srcId="{FB179B0B-7098-E245-97D0-670327CB7E86}" destId="{437B5CE9-FCBD-0E44-B6FB-3655B640369A}" srcOrd="2" destOrd="0" presId="urn:microsoft.com/office/officeart/2005/8/layout/lProcess2"/>
    <dgm:cxn modelId="{DCC5DE3E-313C-7542-8FA0-5CF8DD511E73}" type="presParOf" srcId="{437B5CE9-FCBD-0E44-B6FB-3655B640369A}" destId="{444E4D15-FC9A-BB4A-BF4C-3F05C19181CD}" srcOrd="0" destOrd="0" presId="urn:microsoft.com/office/officeart/2005/8/layout/lProcess2"/>
    <dgm:cxn modelId="{DF30AEFB-04BD-6248-AE05-3EED8B66CC81}" type="presParOf" srcId="{444E4D15-FC9A-BB4A-BF4C-3F05C19181CD}" destId="{134B1CEB-9EAD-4F42-9C52-46D8F532D152}" srcOrd="0" destOrd="0" presId="urn:microsoft.com/office/officeart/2005/8/layout/lProcess2"/>
    <dgm:cxn modelId="{0E828E71-AA38-ED46-B3A9-3ACB87A02368}" type="presParOf" srcId="{444E4D15-FC9A-BB4A-BF4C-3F05C19181CD}" destId="{42E62761-2EF2-5A42-A794-6C5EB2DFD611}" srcOrd="1" destOrd="0" presId="urn:microsoft.com/office/officeart/2005/8/layout/lProcess2"/>
    <dgm:cxn modelId="{34518F91-9C60-1B44-9956-C8DFC56F2651}" type="presParOf" srcId="{444E4D15-FC9A-BB4A-BF4C-3F05C19181CD}" destId="{9591FDE9-3344-F64E-8603-65CB6F28AFF4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4300B-7DC8-B44A-8A1F-DD6C4984254C}">
      <dsp:nvSpPr>
        <dsp:cNvPr id="0" name=""/>
        <dsp:cNvSpPr/>
      </dsp:nvSpPr>
      <dsp:spPr>
        <a:xfrm>
          <a:off x="1739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Scientists</a:t>
          </a:r>
          <a:endParaRPr lang="en-US" sz="2800" kern="1200" dirty="0"/>
        </a:p>
      </dsp:txBody>
      <dsp:txXfrm>
        <a:off x="1739" y="0"/>
        <a:ext cx="1707087" cy="1355400"/>
      </dsp:txXfrm>
    </dsp:sp>
    <dsp:sp modelId="{101563A1-D0CE-4347-89E9-DF3B09B4F707}">
      <dsp:nvSpPr>
        <dsp:cNvPr id="0" name=""/>
        <dsp:cNvSpPr/>
      </dsp:nvSpPr>
      <dsp:spPr>
        <a:xfrm>
          <a:off x="172448" y="1355786"/>
          <a:ext cx="1365669" cy="8876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Submit jobs </a:t>
          </a:r>
          <a:endParaRPr lang="en-US" sz="1700" b="1" i="1" kern="1200" dirty="0"/>
        </a:p>
      </dsp:txBody>
      <dsp:txXfrm>
        <a:off x="198445" y="1381783"/>
        <a:ext cx="1313675" cy="835612"/>
      </dsp:txXfrm>
    </dsp:sp>
    <dsp:sp modelId="{8AA7D9F2-A59E-0B48-90A6-D29786496A18}">
      <dsp:nvSpPr>
        <dsp:cNvPr id="0" name=""/>
        <dsp:cNvSpPr/>
      </dsp:nvSpPr>
      <dsp:spPr>
        <a:xfrm>
          <a:off x="172448" y="2379946"/>
          <a:ext cx="1365669" cy="88760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Data Collection M</a:t>
          </a:r>
          <a:r>
            <a:rPr lang="en-US" sz="1700" b="1" i="1" kern="1200" dirty="0" smtClean="0"/>
            <a:t>anually </a:t>
          </a:r>
          <a:endParaRPr lang="en-US" sz="1700" b="1" i="1" kern="1200" dirty="0"/>
        </a:p>
      </dsp:txBody>
      <dsp:txXfrm>
        <a:off x="198445" y="2405943"/>
        <a:ext cx="1313675" cy="835612"/>
      </dsp:txXfrm>
    </dsp:sp>
    <dsp:sp modelId="{6026A0FB-D953-3D4C-A2F5-117A427AECF4}">
      <dsp:nvSpPr>
        <dsp:cNvPr id="0" name=""/>
        <dsp:cNvSpPr/>
      </dsp:nvSpPr>
      <dsp:spPr>
        <a:xfrm>
          <a:off x="172448" y="3404107"/>
          <a:ext cx="1365669" cy="88760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Reports          (</a:t>
          </a:r>
          <a:r>
            <a:rPr lang="en-US" sz="1700" kern="1200" dirty="0" err="1" smtClean="0"/>
            <a:t>pdf</a:t>
          </a:r>
          <a:r>
            <a:rPr lang="en-US" sz="1700" kern="1200" dirty="0" smtClean="0"/>
            <a:t> files) </a:t>
          </a:r>
          <a:r>
            <a:rPr lang="en-US" sz="1700" b="1" i="1" kern="1200" dirty="0" smtClean="0"/>
            <a:t>Manually</a:t>
          </a:r>
          <a:endParaRPr lang="en-US" sz="1700" b="1" i="1" kern="1200" dirty="0"/>
        </a:p>
      </dsp:txBody>
      <dsp:txXfrm>
        <a:off x="198445" y="3430104"/>
        <a:ext cx="1313675" cy="835612"/>
      </dsp:txXfrm>
    </dsp:sp>
    <dsp:sp modelId="{C7FF8BEF-EC4F-B74C-B43D-752E017068DF}">
      <dsp:nvSpPr>
        <dsp:cNvPr id="0" name=""/>
        <dsp:cNvSpPr/>
      </dsp:nvSpPr>
      <dsp:spPr>
        <a:xfrm>
          <a:off x="1836858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HPC</a:t>
          </a:r>
          <a:endParaRPr lang="en-US" sz="2800" kern="1200" dirty="0"/>
        </a:p>
      </dsp:txBody>
      <dsp:txXfrm>
        <a:off x="1836858" y="0"/>
        <a:ext cx="1707087" cy="1355400"/>
      </dsp:txXfrm>
    </dsp:sp>
    <dsp:sp modelId="{1A99EB39-9F03-E740-9DF3-3B4BBE2B960F}">
      <dsp:nvSpPr>
        <dsp:cNvPr id="0" name=""/>
        <dsp:cNvSpPr/>
      </dsp:nvSpPr>
      <dsp:spPr>
        <a:xfrm>
          <a:off x="2026440" y="1355400"/>
          <a:ext cx="1365669" cy="8471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Files                  </a:t>
          </a:r>
          <a:r>
            <a:rPr lang="en-US" sz="1700" kern="1200" dirty="0" err="1" smtClean="0"/>
            <a:t>TeraBytes</a:t>
          </a:r>
          <a:r>
            <a:rPr lang="en-US" sz="1700" kern="1200" dirty="0" smtClean="0"/>
            <a:t>   &gt;95% waste</a:t>
          </a:r>
          <a:endParaRPr lang="en-US" sz="1700" kern="1200" dirty="0"/>
        </a:p>
      </dsp:txBody>
      <dsp:txXfrm>
        <a:off x="2051251" y="1380211"/>
        <a:ext cx="1316047" cy="797498"/>
      </dsp:txXfrm>
    </dsp:sp>
    <dsp:sp modelId="{0A982452-24E6-E248-94DF-6ABB3E15974B}">
      <dsp:nvSpPr>
        <dsp:cNvPr id="0" name=""/>
        <dsp:cNvSpPr/>
      </dsp:nvSpPr>
      <dsp:spPr>
        <a:xfrm>
          <a:off x="3684148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Publishers</a:t>
          </a:r>
          <a:endParaRPr lang="en-US" sz="2800" kern="1200" dirty="0"/>
        </a:p>
      </dsp:txBody>
      <dsp:txXfrm>
        <a:off x="3684148" y="0"/>
        <a:ext cx="1707087" cy="1355400"/>
      </dsp:txXfrm>
    </dsp:sp>
    <dsp:sp modelId="{C14566A0-76AD-EE45-8357-86438FE6B49E}">
      <dsp:nvSpPr>
        <dsp:cNvPr id="0" name=""/>
        <dsp:cNvSpPr/>
      </dsp:nvSpPr>
      <dsp:spPr>
        <a:xfrm>
          <a:off x="3842685" y="3374410"/>
          <a:ext cx="1365669" cy="90356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Files</a:t>
          </a:r>
          <a:endParaRPr lang="en-US" sz="1700" kern="1200" dirty="0"/>
        </a:p>
      </dsp:txBody>
      <dsp:txXfrm>
        <a:off x="3869149" y="3400874"/>
        <a:ext cx="1312741" cy="850635"/>
      </dsp:txXfrm>
    </dsp:sp>
    <dsp:sp modelId="{F2DF4D9F-FB04-F344-98B8-37C3292E3971}">
      <dsp:nvSpPr>
        <dsp:cNvPr id="0" name=""/>
        <dsp:cNvSpPr/>
      </dsp:nvSpPr>
      <dsp:spPr>
        <a:xfrm>
          <a:off x="5508835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Public</a:t>
          </a:r>
          <a:endParaRPr lang="en-US" sz="2800" kern="1200" dirty="0"/>
        </a:p>
      </dsp:txBody>
      <dsp:txXfrm>
        <a:off x="5508835" y="0"/>
        <a:ext cx="1707087" cy="1355400"/>
      </dsp:txXfrm>
    </dsp:sp>
    <dsp:sp modelId="{134B1CEB-9EAD-4F42-9C52-46D8F532D152}">
      <dsp:nvSpPr>
        <dsp:cNvPr id="0" name=""/>
        <dsp:cNvSpPr/>
      </dsp:nvSpPr>
      <dsp:spPr>
        <a:xfrm>
          <a:off x="5702141" y="3359007"/>
          <a:ext cx="1365669" cy="90412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</a:t>
          </a:r>
          <a:endParaRPr lang="en-US" sz="1700" kern="1200" dirty="0"/>
        </a:p>
      </dsp:txBody>
      <dsp:txXfrm>
        <a:off x="5728622" y="3385488"/>
        <a:ext cx="1312707" cy="8511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4300B-7DC8-B44A-8A1F-DD6C4984254C}">
      <dsp:nvSpPr>
        <dsp:cNvPr id="0" name=""/>
        <dsp:cNvSpPr/>
      </dsp:nvSpPr>
      <dsp:spPr>
        <a:xfrm>
          <a:off x="1739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Scientists</a:t>
          </a:r>
          <a:endParaRPr lang="en-US" sz="2800" kern="1200" dirty="0"/>
        </a:p>
      </dsp:txBody>
      <dsp:txXfrm>
        <a:off x="1739" y="0"/>
        <a:ext cx="1707087" cy="1355400"/>
      </dsp:txXfrm>
    </dsp:sp>
    <dsp:sp modelId="{101563A1-D0CE-4347-89E9-DF3B09B4F707}">
      <dsp:nvSpPr>
        <dsp:cNvPr id="0" name=""/>
        <dsp:cNvSpPr/>
      </dsp:nvSpPr>
      <dsp:spPr>
        <a:xfrm>
          <a:off x="167559" y="1132401"/>
          <a:ext cx="1365669" cy="9430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Submit jobs  Workflows</a:t>
          </a:r>
          <a:endParaRPr lang="en-US" sz="1700" b="1" i="1" kern="1200" dirty="0"/>
        </a:p>
      </dsp:txBody>
      <dsp:txXfrm>
        <a:off x="195179" y="1160021"/>
        <a:ext cx="1310429" cy="887787"/>
      </dsp:txXfrm>
    </dsp:sp>
    <dsp:sp modelId="{8AA7D9F2-A59E-0B48-90A6-D29786496A18}">
      <dsp:nvSpPr>
        <dsp:cNvPr id="0" name=""/>
        <dsp:cNvSpPr/>
      </dsp:nvSpPr>
      <dsp:spPr>
        <a:xfrm>
          <a:off x="172448" y="2352236"/>
          <a:ext cx="1365669" cy="9430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Data Collection </a:t>
          </a:r>
          <a:r>
            <a:rPr lang="en-US" sz="1700" b="1" i="1" kern="1200" dirty="0" smtClean="0"/>
            <a:t>Automated</a:t>
          </a:r>
          <a:endParaRPr lang="en-US" sz="1700" b="1" i="1" kern="1200" dirty="0"/>
        </a:p>
      </dsp:txBody>
      <dsp:txXfrm>
        <a:off x="200068" y="2379856"/>
        <a:ext cx="1310429" cy="887787"/>
      </dsp:txXfrm>
    </dsp:sp>
    <dsp:sp modelId="{6026A0FB-D953-3D4C-A2F5-117A427AECF4}">
      <dsp:nvSpPr>
        <dsp:cNvPr id="0" name=""/>
        <dsp:cNvSpPr/>
      </dsp:nvSpPr>
      <dsp:spPr>
        <a:xfrm>
          <a:off x="172448" y="3520726"/>
          <a:ext cx="1365669" cy="9430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Reports          XML </a:t>
          </a:r>
          <a:r>
            <a:rPr lang="en-US" sz="1700" b="1" i="1" kern="1200" dirty="0" smtClean="0"/>
            <a:t>Automated</a:t>
          </a:r>
          <a:endParaRPr lang="en-US" sz="1700" b="1" i="1" kern="1200" dirty="0"/>
        </a:p>
      </dsp:txBody>
      <dsp:txXfrm>
        <a:off x="200068" y="3548346"/>
        <a:ext cx="1310429" cy="887787"/>
      </dsp:txXfrm>
    </dsp:sp>
    <dsp:sp modelId="{C7FF8BEF-EC4F-B74C-B43D-752E017068DF}">
      <dsp:nvSpPr>
        <dsp:cNvPr id="0" name=""/>
        <dsp:cNvSpPr/>
      </dsp:nvSpPr>
      <dsp:spPr>
        <a:xfrm>
          <a:off x="1836858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Cloud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HPC</a:t>
          </a:r>
          <a:endParaRPr lang="en-US" sz="2800" kern="1200" dirty="0"/>
        </a:p>
      </dsp:txBody>
      <dsp:txXfrm>
        <a:off x="1836858" y="0"/>
        <a:ext cx="1707087" cy="1355400"/>
      </dsp:txXfrm>
    </dsp:sp>
    <dsp:sp modelId="{1A99EB39-9F03-E740-9DF3-3B4BBE2B960F}">
      <dsp:nvSpPr>
        <dsp:cNvPr id="0" name=""/>
        <dsp:cNvSpPr/>
      </dsp:nvSpPr>
      <dsp:spPr>
        <a:xfrm>
          <a:off x="2026672" y="1143989"/>
          <a:ext cx="1365669" cy="94303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HPC                  on demand</a:t>
          </a:r>
        </a:p>
      </dsp:txBody>
      <dsp:txXfrm>
        <a:off x="2054292" y="1171609"/>
        <a:ext cx="1310429" cy="887793"/>
      </dsp:txXfrm>
    </dsp:sp>
    <dsp:sp modelId="{0B583B9B-CB47-ED40-9A9B-FCBD69D9DCD4}">
      <dsp:nvSpPr>
        <dsp:cNvPr id="0" name=""/>
        <dsp:cNvSpPr/>
      </dsp:nvSpPr>
      <dsp:spPr>
        <a:xfrm>
          <a:off x="2007799" y="2356277"/>
          <a:ext cx="1365669" cy="943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Results Databases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XML</a:t>
          </a:r>
        </a:p>
      </dsp:txBody>
      <dsp:txXfrm>
        <a:off x="2035419" y="2383897"/>
        <a:ext cx="1310429" cy="887793"/>
      </dsp:txXfrm>
    </dsp:sp>
    <dsp:sp modelId="{0A982452-24E6-E248-94DF-6ABB3E15974B}">
      <dsp:nvSpPr>
        <dsp:cNvPr id="0" name=""/>
        <dsp:cNvSpPr/>
      </dsp:nvSpPr>
      <dsp:spPr>
        <a:xfrm>
          <a:off x="3684148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Publishers</a:t>
          </a:r>
          <a:endParaRPr lang="en-US" sz="2800" kern="1200" dirty="0"/>
        </a:p>
      </dsp:txBody>
      <dsp:txXfrm>
        <a:off x="3684148" y="0"/>
        <a:ext cx="1707087" cy="1355400"/>
      </dsp:txXfrm>
    </dsp:sp>
    <dsp:sp modelId="{E60733B1-140F-514B-BBFC-42FF0EDCD7F9}">
      <dsp:nvSpPr>
        <dsp:cNvPr id="0" name=""/>
        <dsp:cNvSpPr/>
      </dsp:nvSpPr>
      <dsp:spPr>
        <a:xfrm>
          <a:off x="3866790" y="3499484"/>
          <a:ext cx="1365669" cy="943033"/>
        </a:xfrm>
        <a:prstGeom prst="roundRect">
          <a:avLst>
            <a:gd name="adj" fmla="val 10000"/>
          </a:avLst>
        </a:prstGeom>
        <a:solidFill>
          <a:schemeClr val="accent6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</a:t>
          </a:r>
        </a:p>
      </dsp:txBody>
      <dsp:txXfrm>
        <a:off x="3894410" y="3527104"/>
        <a:ext cx="1310429" cy="887793"/>
      </dsp:txXfrm>
    </dsp:sp>
    <dsp:sp modelId="{F2DF4D9F-FB04-F344-98B8-37C3292E3971}">
      <dsp:nvSpPr>
        <dsp:cNvPr id="0" name=""/>
        <dsp:cNvSpPr/>
      </dsp:nvSpPr>
      <dsp:spPr>
        <a:xfrm>
          <a:off x="5508835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Public</a:t>
          </a:r>
          <a:endParaRPr lang="en-US" sz="2800" kern="1200" dirty="0"/>
        </a:p>
      </dsp:txBody>
      <dsp:txXfrm>
        <a:off x="5508835" y="0"/>
        <a:ext cx="1707087" cy="1355400"/>
      </dsp:txXfrm>
    </dsp:sp>
    <dsp:sp modelId="{62E79AE3-9B15-6842-B61B-6606F0EC4CC7}">
      <dsp:nvSpPr>
        <dsp:cNvPr id="0" name=""/>
        <dsp:cNvSpPr/>
      </dsp:nvSpPr>
      <dsp:spPr>
        <a:xfrm>
          <a:off x="5673571" y="2372065"/>
          <a:ext cx="1365669" cy="943033"/>
        </a:xfrm>
        <a:prstGeom prst="roundRect">
          <a:avLst>
            <a:gd name="adj" fmla="val 10000"/>
          </a:avLst>
        </a:prstGeom>
        <a:solidFill>
          <a:srgbClr val="F79646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Files</a:t>
          </a:r>
          <a:endParaRPr lang="en-US" sz="1700" kern="1200" dirty="0"/>
        </a:p>
      </dsp:txBody>
      <dsp:txXfrm>
        <a:off x="5701191" y="2399685"/>
        <a:ext cx="1310429" cy="887793"/>
      </dsp:txXfrm>
    </dsp:sp>
    <dsp:sp modelId="{134B1CEB-9EAD-4F42-9C52-46D8F532D152}">
      <dsp:nvSpPr>
        <dsp:cNvPr id="0" name=""/>
        <dsp:cNvSpPr/>
      </dsp:nvSpPr>
      <dsp:spPr>
        <a:xfrm>
          <a:off x="5702591" y="3499529"/>
          <a:ext cx="1365669" cy="943033"/>
        </a:xfrm>
        <a:prstGeom prst="roundRect">
          <a:avLst>
            <a:gd name="adj" fmla="val 10000"/>
          </a:avLst>
        </a:prstGeom>
        <a:solidFill>
          <a:srgbClr val="C0504D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</a:t>
          </a:r>
          <a:endParaRPr lang="en-US" sz="1700" kern="1200" dirty="0"/>
        </a:p>
      </dsp:txBody>
      <dsp:txXfrm>
        <a:off x="5730211" y="3527149"/>
        <a:ext cx="1310429" cy="8877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4300B-7DC8-B44A-8A1F-DD6C4984254C}">
      <dsp:nvSpPr>
        <dsp:cNvPr id="0" name=""/>
        <dsp:cNvSpPr/>
      </dsp:nvSpPr>
      <dsp:spPr>
        <a:xfrm>
          <a:off x="1739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Scientists</a:t>
          </a:r>
          <a:endParaRPr lang="en-US" sz="2800" kern="1200" dirty="0"/>
        </a:p>
      </dsp:txBody>
      <dsp:txXfrm>
        <a:off x="1739" y="0"/>
        <a:ext cx="1707087" cy="1355400"/>
      </dsp:txXfrm>
    </dsp:sp>
    <dsp:sp modelId="{101563A1-D0CE-4347-89E9-DF3B09B4F707}">
      <dsp:nvSpPr>
        <dsp:cNvPr id="0" name=""/>
        <dsp:cNvSpPr/>
      </dsp:nvSpPr>
      <dsp:spPr>
        <a:xfrm>
          <a:off x="167559" y="1132401"/>
          <a:ext cx="1365669" cy="9430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Submit jobs</a:t>
          </a:r>
          <a:endParaRPr lang="en-US" sz="1700" b="1" i="1" kern="1200" dirty="0"/>
        </a:p>
      </dsp:txBody>
      <dsp:txXfrm>
        <a:off x="195179" y="1160021"/>
        <a:ext cx="1310429" cy="887787"/>
      </dsp:txXfrm>
    </dsp:sp>
    <dsp:sp modelId="{8AA7D9F2-A59E-0B48-90A6-D29786496A18}">
      <dsp:nvSpPr>
        <dsp:cNvPr id="0" name=""/>
        <dsp:cNvSpPr/>
      </dsp:nvSpPr>
      <dsp:spPr>
        <a:xfrm>
          <a:off x="172448" y="2352236"/>
          <a:ext cx="1365669" cy="9430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Data Collection </a:t>
          </a:r>
          <a:r>
            <a:rPr lang="en-US" sz="1700" b="1" i="1" kern="1200" dirty="0" smtClean="0"/>
            <a:t>Automated</a:t>
          </a:r>
          <a:endParaRPr lang="en-US" sz="1700" b="1" i="1" kern="1200" dirty="0"/>
        </a:p>
      </dsp:txBody>
      <dsp:txXfrm>
        <a:off x="200068" y="2379856"/>
        <a:ext cx="1310429" cy="887787"/>
      </dsp:txXfrm>
    </dsp:sp>
    <dsp:sp modelId="{6026A0FB-D953-3D4C-A2F5-117A427AECF4}">
      <dsp:nvSpPr>
        <dsp:cNvPr id="0" name=""/>
        <dsp:cNvSpPr/>
      </dsp:nvSpPr>
      <dsp:spPr>
        <a:xfrm>
          <a:off x="172448" y="3520726"/>
          <a:ext cx="1365669" cy="9430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Reports          XML </a:t>
          </a:r>
          <a:r>
            <a:rPr lang="en-US" sz="1700" b="1" i="1" kern="1200" dirty="0" smtClean="0"/>
            <a:t>Automated</a:t>
          </a:r>
          <a:endParaRPr lang="en-US" sz="1700" b="1" i="1" kern="1200" dirty="0"/>
        </a:p>
      </dsp:txBody>
      <dsp:txXfrm>
        <a:off x="200068" y="3548346"/>
        <a:ext cx="1310429" cy="887787"/>
      </dsp:txXfrm>
    </dsp:sp>
    <dsp:sp modelId="{C7FF8BEF-EC4F-B74C-B43D-752E017068DF}">
      <dsp:nvSpPr>
        <dsp:cNvPr id="0" name=""/>
        <dsp:cNvSpPr/>
      </dsp:nvSpPr>
      <dsp:spPr>
        <a:xfrm>
          <a:off x="1836858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HPC</a:t>
          </a:r>
          <a:endParaRPr lang="en-US" sz="2800" kern="1200" dirty="0"/>
        </a:p>
      </dsp:txBody>
      <dsp:txXfrm>
        <a:off x="1836858" y="0"/>
        <a:ext cx="1707087" cy="1355400"/>
      </dsp:txXfrm>
    </dsp:sp>
    <dsp:sp modelId="{1A99EB39-9F03-E740-9DF3-3B4BBE2B960F}">
      <dsp:nvSpPr>
        <dsp:cNvPr id="0" name=""/>
        <dsp:cNvSpPr/>
      </dsp:nvSpPr>
      <dsp:spPr>
        <a:xfrm>
          <a:off x="2026672" y="1143989"/>
          <a:ext cx="1365669" cy="94303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HPC                 </a:t>
          </a:r>
        </a:p>
      </dsp:txBody>
      <dsp:txXfrm>
        <a:off x="2054292" y="1171609"/>
        <a:ext cx="1310429" cy="887793"/>
      </dsp:txXfrm>
    </dsp:sp>
    <dsp:sp modelId="{0B583B9B-CB47-ED40-9A9B-FCBD69D9DCD4}">
      <dsp:nvSpPr>
        <dsp:cNvPr id="0" name=""/>
        <dsp:cNvSpPr/>
      </dsp:nvSpPr>
      <dsp:spPr>
        <a:xfrm>
          <a:off x="2007799" y="2356277"/>
          <a:ext cx="1365669" cy="94303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Results Databases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XML</a:t>
          </a:r>
        </a:p>
      </dsp:txBody>
      <dsp:txXfrm>
        <a:off x="2035419" y="2383897"/>
        <a:ext cx="1310429" cy="887793"/>
      </dsp:txXfrm>
    </dsp:sp>
    <dsp:sp modelId="{0A982452-24E6-E248-94DF-6ABB3E15974B}">
      <dsp:nvSpPr>
        <dsp:cNvPr id="0" name=""/>
        <dsp:cNvSpPr/>
      </dsp:nvSpPr>
      <dsp:spPr>
        <a:xfrm>
          <a:off x="3684148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Publishers</a:t>
          </a:r>
          <a:endParaRPr lang="en-US" sz="2800" kern="1200" dirty="0"/>
        </a:p>
      </dsp:txBody>
      <dsp:txXfrm>
        <a:off x="3684148" y="0"/>
        <a:ext cx="1707087" cy="1355400"/>
      </dsp:txXfrm>
    </dsp:sp>
    <dsp:sp modelId="{C2F1EFE2-3B5B-9646-AB01-B36994F7680C}">
      <dsp:nvSpPr>
        <dsp:cNvPr id="0" name=""/>
        <dsp:cNvSpPr/>
      </dsp:nvSpPr>
      <dsp:spPr>
        <a:xfrm rot="10800000" flipV="1">
          <a:off x="3842685" y="3509895"/>
          <a:ext cx="1365669" cy="931961"/>
        </a:xfrm>
        <a:prstGeom prst="roundRect">
          <a:avLst>
            <a:gd name="adj" fmla="val 10000"/>
          </a:avLst>
        </a:prstGeom>
        <a:solidFill>
          <a:srgbClr val="F79646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Files</a:t>
          </a:r>
          <a:endParaRPr lang="en-US" sz="1700" kern="1200" dirty="0"/>
        </a:p>
      </dsp:txBody>
      <dsp:txXfrm rot="-10800000">
        <a:off x="3869981" y="3537191"/>
        <a:ext cx="1311077" cy="877369"/>
      </dsp:txXfrm>
    </dsp:sp>
    <dsp:sp modelId="{F2DF4D9F-FB04-F344-98B8-37C3292E3971}">
      <dsp:nvSpPr>
        <dsp:cNvPr id="0" name=""/>
        <dsp:cNvSpPr/>
      </dsp:nvSpPr>
      <dsp:spPr>
        <a:xfrm>
          <a:off x="5508835" y="0"/>
          <a:ext cx="1707087" cy="4518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Public</a:t>
          </a:r>
          <a:endParaRPr lang="en-US" sz="2800" kern="1200" dirty="0"/>
        </a:p>
      </dsp:txBody>
      <dsp:txXfrm>
        <a:off x="5508835" y="0"/>
        <a:ext cx="1707087" cy="1355400"/>
      </dsp:txXfrm>
    </dsp:sp>
    <dsp:sp modelId="{134B1CEB-9EAD-4F42-9C52-46D8F532D152}">
      <dsp:nvSpPr>
        <dsp:cNvPr id="0" name=""/>
        <dsp:cNvSpPr/>
      </dsp:nvSpPr>
      <dsp:spPr>
        <a:xfrm>
          <a:off x="5655749" y="2357763"/>
          <a:ext cx="1365669" cy="889115"/>
        </a:xfrm>
        <a:prstGeom prst="roundRect">
          <a:avLst>
            <a:gd name="adj" fmla="val 10000"/>
          </a:avLst>
        </a:prstGeom>
        <a:solidFill>
          <a:srgbClr val="F79646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Files</a:t>
          </a:r>
          <a:endParaRPr lang="en-US" sz="1700" kern="1200" dirty="0"/>
        </a:p>
      </dsp:txBody>
      <dsp:txXfrm>
        <a:off x="5681790" y="2383804"/>
        <a:ext cx="1313587" cy="837033"/>
      </dsp:txXfrm>
    </dsp:sp>
    <dsp:sp modelId="{9591FDE9-3344-F64E-8603-65CB6F28AFF4}">
      <dsp:nvSpPr>
        <dsp:cNvPr id="0" name=""/>
        <dsp:cNvSpPr/>
      </dsp:nvSpPr>
      <dsp:spPr>
        <a:xfrm>
          <a:off x="5677804" y="3509878"/>
          <a:ext cx="1365669" cy="926998"/>
        </a:xfrm>
        <a:prstGeom prst="roundRect">
          <a:avLst>
            <a:gd name="adj" fmla="val 10000"/>
          </a:avLst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</a:t>
          </a:r>
          <a:endParaRPr lang="en-US" sz="1700" kern="1200" dirty="0"/>
        </a:p>
      </dsp:txBody>
      <dsp:txXfrm>
        <a:off x="5704955" y="3537029"/>
        <a:ext cx="1311367" cy="8726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0.7225</cdr:x>
      <cdr:y>0.29294</cdr:y>
    </cdr:from>
    <cdr:to>
      <cdr:x>0.84018</cdr:x>
      <cdr:y>0.43706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533732" y="1463255"/>
          <a:ext cx="1064181" cy="7199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s-ES" sz="2800" b="1"/>
            <a:t>≈14x</a:t>
          </a:r>
        </a:p>
      </cdr:txBody>
    </cdr:sp>
  </cdr:relSizeAnchor>
  <cdr:relSizeAnchor xmlns:cdr="http://schemas.openxmlformats.org/drawingml/2006/chartDrawing">
    <cdr:from>
      <cdr:x>0.71578</cdr:x>
      <cdr:y>0.65664</cdr:y>
    </cdr:from>
    <cdr:to>
      <cdr:x>0.73764</cdr:x>
      <cdr:y>0.77168</cdr:y>
    </cdr:to>
    <cdr:sp macro="" textlink="">
      <cdr:nvSpPr>
        <cdr:cNvPr id="4" name="Right Brace 3"/>
        <cdr:cNvSpPr/>
      </cdr:nvSpPr>
      <cdr:spPr>
        <a:xfrm xmlns:a="http://schemas.openxmlformats.org/drawingml/2006/main">
          <a:off x="5876924" y="3533774"/>
          <a:ext cx="179485" cy="619125"/>
        </a:xfrm>
        <a:prstGeom xmlns:a="http://schemas.openxmlformats.org/drawingml/2006/main" prst="rightBrac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s-ES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s-ES_tradnl" smtClean="0"/>
              <a:t>30/11/14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AFD20A-6A5E-974B-846E-3EF2FF3BB1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7897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s-ES_tradnl" smtClean="0"/>
              <a:t>30/11/14</a:t>
            </a:r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DC331-1CF7-9747-99FA-0F3C96899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9854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 we setup a roadmap to develop a tool that</a:t>
            </a:r>
            <a:r>
              <a:rPr lang="en-US" baseline="0" dirty="0" smtClean="0"/>
              <a:t> fill these objectives 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Become a handy</a:t>
            </a:r>
            <a:r>
              <a:rPr lang="en-US" baseline="0" dirty="0" smtClean="0"/>
              <a:t> and </a:t>
            </a:r>
            <a:r>
              <a:rPr lang="en-US" dirty="0" smtClean="0"/>
              <a:t>daily tool in your data management, search and manipulation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Redefine current</a:t>
            </a:r>
            <a:r>
              <a:rPr lang="en-US" baseline="0" dirty="0" smtClean="0"/>
              <a:t> </a:t>
            </a:r>
            <a:r>
              <a:rPr lang="en-US" dirty="0" smtClean="0"/>
              <a:t>workflows by including </a:t>
            </a:r>
            <a:r>
              <a:rPr lang="en-US" dirty="0" err="1" smtClean="0"/>
              <a:t>ioChem</a:t>
            </a:r>
            <a:r>
              <a:rPr lang="en-US" dirty="0" smtClean="0"/>
              <a:t>-BD</a:t>
            </a:r>
            <a:r>
              <a:rPr lang="en-US" baseline="0" dirty="0" smtClean="0"/>
              <a:t> software in the middle of your work process.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baseline="0" dirty="0" smtClean="0"/>
              <a:t>Example : </a:t>
            </a:r>
            <a:r>
              <a:rPr lang="en-US" dirty="0" smtClean="0"/>
              <a:t>preparation and publication of supporting information (EXPAND THIS)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Set a common data standard among all quantum chemistry calculation</a:t>
            </a:r>
            <a:r>
              <a:rPr lang="en-US" baseline="0" dirty="0" smtClean="0"/>
              <a:t> package </a:t>
            </a:r>
            <a:r>
              <a:rPr lang="en-US" dirty="0" smtClean="0"/>
              <a:t>formats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/>
              <a:t>Build a distributed knowledge database of result synthesis,</a:t>
            </a:r>
            <a:r>
              <a:rPr lang="en-US" baseline="0" dirty="0" smtClean="0"/>
              <a:t> our public calculations will be with others from different institutions, becoming a bigger distributed dataset.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12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All output files, whatever its original format, are converted to CML for it’s later management by </a:t>
            </a:r>
            <a:r>
              <a:rPr lang="en-US" dirty="0" err="1" smtClean="0"/>
              <a:t>ioChem</a:t>
            </a:r>
            <a:r>
              <a:rPr lang="en-US" dirty="0" smtClean="0"/>
              <a:t>-BD.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Chemical Markup Language:</a:t>
            </a:r>
            <a:r>
              <a:rPr lang="en-US" baseline="0" dirty="0" smtClean="0"/>
              <a:t> </a:t>
            </a:r>
            <a:r>
              <a:rPr lang="en-US" dirty="0" smtClean="0"/>
              <a:t>Same markup structure as HTML / XML but oriented to chemistry.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Not</a:t>
            </a:r>
            <a:r>
              <a:rPr lang="en-US" baseline="0" dirty="0" smtClean="0"/>
              <a:t> user friendly but, computer friendly.</a:t>
            </a:r>
            <a:endParaRPr lang="en-U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Having</a:t>
            </a:r>
            <a:r>
              <a:rPr lang="en-US" baseline="0" dirty="0" smtClean="0"/>
              <a:t> our calculations in a structured and tagged format allows us to transform it into whatever format we can think of. </a:t>
            </a:r>
          </a:p>
          <a:p>
            <a:r>
              <a:rPr lang="en-US" baseline="0" dirty="0" smtClean="0"/>
              <a:t>Today we convert your these files to XYZ coordinates files, </a:t>
            </a:r>
            <a:r>
              <a:rPr lang="en-US" baseline="0" dirty="0" err="1" smtClean="0"/>
              <a:t>Jcamp-Dx</a:t>
            </a:r>
            <a:r>
              <a:rPr lang="en-US" baseline="0" dirty="0" smtClean="0"/>
              <a:t> format to view vibrations,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We can convert them into any coordinate file format, we can </a:t>
            </a:r>
            <a:r>
              <a:rPr lang="en-US" baseline="0" dirty="0" err="1" smtClean="0"/>
              <a:t>conve</a:t>
            </a:r>
            <a:r>
              <a:rPr lang="en-US" baseline="0" dirty="0" smtClean="0"/>
              <a:t> </a:t>
            </a:r>
            <a:endParaRPr lang="en-U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Data synthesis: </a:t>
            </a:r>
            <a:r>
              <a:rPr lang="en-US" baseline="0" dirty="0" smtClean="0"/>
              <a:t>90% garbage  10% interesting data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There is rule (unofficial) that is called the </a:t>
            </a:r>
            <a:r>
              <a:rPr lang="en-US" b="1" baseline="0" dirty="0" smtClean="0"/>
              <a:t>three clicks rule </a:t>
            </a:r>
            <a:r>
              <a:rPr lang="en-US" baseline="0" dirty="0" smtClean="0"/>
              <a:t>that states that every content in a web page must be at most at three clicks of distance from main page. We have tried to do so, so generate a supporting information report will take three (in this case two) clicks to build it. And that can be extended to any other type of report and visualization.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Our software take advantage of third party packages to display and manage information in very different ways.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Make this software you own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Create</a:t>
            </a:r>
            <a:r>
              <a:rPr lang="en-US" baseline="0" dirty="0" smtClean="0"/>
              <a:t> : Private use, entry point of your calculations</a:t>
            </a:r>
          </a:p>
          <a:p>
            <a:r>
              <a:rPr lang="en-US" baseline="0" dirty="0" smtClean="0"/>
              <a:t>Browse : Public access</a:t>
            </a:r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</a:t>
            </a:r>
            <a:r>
              <a:rPr lang="en-US" baseline="0" dirty="0" smtClean="0"/>
              <a:t> to achieve this goal of simplicity we need to get complex in the background.</a:t>
            </a:r>
          </a:p>
          <a:p>
            <a:r>
              <a:rPr lang="en-US" dirty="0" smtClean="0"/>
              <a:t>This is a diagram with the most relevant</a:t>
            </a:r>
            <a:r>
              <a:rPr lang="en-US" baseline="0" dirty="0" smtClean="0"/>
              <a:t> workflows in our systems, won’t explain them.</a:t>
            </a:r>
          </a:p>
          <a:p>
            <a:endParaRPr lang="en-US" baseline="0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DA1AA9-10BB-4B68-9BB3-5C5048E09B70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36"/>
            <a:ext cx="84201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506" y="440690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506" y="2906722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6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35550" y="1600206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2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2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7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2977" y="27306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7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49"/>
            <a:ext cx="222885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49"/>
            <a:ext cx="65214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906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9906" y="6053328"/>
            <a:ext cx="2436876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55748" y="6044184"/>
            <a:ext cx="73502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559050" y="4038600"/>
            <a:ext cx="701675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559050" y="6050037"/>
            <a:ext cx="72644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82550" y="6068699"/>
            <a:ext cx="222885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5CCDB88-8241-492D-83AF-8EC481D098F9}" type="datetimeFigureOut">
              <a:rPr lang="en-US" smtClean="0">
                <a:latin typeface="Corbel"/>
              </a:rPr>
              <a:pPr/>
              <a:t>10/11/15</a:t>
            </a:fld>
            <a:endParaRPr lang="en-US">
              <a:latin typeface="Corbel"/>
            </a:endParaRP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259176" y="236545"/>
            <a:ext cx="635635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>
              <a:solidFill>
                <a:srgbClr val="E7DEC9"/>
              </a:solidFill>
              <a:latin typeface="Corbel"/>
            </a:endParaRPr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67750" y="228600"/>
            <a:ext cx="90805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42BF1B-5779-486E-A774-84F93B63A1E0}" type="slidenum">
              <a:rPr lang="en-US" smtClean="0">
                <a:solidFill>
                  <a:srgbClr val="E7DEC9"/>
                </a:solidFill>
                <a:latin typeface="Corbel"/>
              </a:rPr>
              <a:pPr/>
              <a:t>‹#›</a:t>
            </a:fld>
            <a:endParaRPr lang="en-US">
              <a:solidFill>
                <a:srgbClr val="E7DEC9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9692844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3702" y="228600"/>
            <a:ext cx="883285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63702" y="1600200"/>
            <a:ext cx="883285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48679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485900" y="2743200"/>
            <a:ext cx="7716706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906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40335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485900" y="1600200"/>
            <a:ext cx="84201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85900" y="1600200"/>
            <a:ext cx="8255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40335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2137354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60400" y="1589567"/>
            <a:ext cx="421005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5248643" y="1589567"/>
            <a:ext cx="421005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795469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7850" y="273050"/>
            <a:ext cx="883285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60400" y="2438400"/>
            <a:ext cx="421005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5200650" y="2438400"/>
            <a:ext cx="421005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60400" y="1752600"/>
            <a:ext cx="421005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5200650" y="1752600"/>
            <a:ext cx="421005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84037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1810664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7785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42BF1B-5779-486E-A774-84F93B63A1E0}" type="slidenum">
              <a:rPr lang="en-US" smtClean="0">
                <a:solidFill>
                  <a:srgbClr val="4F271C"/>
                </a:solidFill>
                <a:latin typeface="Corbel"/>
              </a:rPr>
              <a:pPr/>
              <a:t>‹#›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2274543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0400" y="273050"/>
            <a:ext cx="87503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60400" y="1752600"/>
            <a:ext cx="173355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559050" y="1752600"/>
            <a:ext cx="69342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31623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33550" y="5486400"/>
            <a:ext cx="79248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906" y="4572000"/>
            <a:ext cx="9906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9906" y="4663440"/>
            <a:ext cx="158496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74114" y="4654296"/>
            <a:ext cx="8231886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33550" y="4648200"/>
            <a:ext cx="79248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568450" y="0"/>
            <a:ext cx="108966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769100" y="6248407"/>
            <a:ext cx="2889250" cy="365125"/>
          </a:xfrm>
        </p:spPr>
        <p:txBody>
          <a:bodyPr rtlCol="0"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56845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733550" y="6248213"/>
            <a:ext cx="4953000" cy="365125"/>
          </a:xfrm>
        </p:spPr>
        <p:txBody>
          <a:bodyPr rtlCol="0"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690624" y="0"/>
            <a:ext cx="8215376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586708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190508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99300" y="609607"/>
            <a:ext cx="222885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609600"/>
            <a:ext cx="602615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7099300" y="6248409"/>
            <a:ext cx="2393950" cy="365125"/>
          </a:xfrm>
        </p:spPr>
        <p:txBody>
          <a:bodyPr/>
          <a:lstStyle/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95305" y="6248214"/>
            <a:ext cx="6037940" cy="365125"/>
          </a:xfrm>
        </p:spPr>
        <p:txBody>
          <a:bodyPr/>
          <a:lstStyle/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7" name="6 Rectángulo"/>
          <p:cNvSpPr/>
          <p:nvPr/>
        </p:nvSpPr>
        <p:spPr bwMode="white">
          <a:xfrm>
            <a:off x="6604345" y="0"/>
            <a:ext cx="34671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53875" y="609600"/>
            <a:ext cx="24765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653875" y="0"/>
            <a:ext cx="24765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6511000" y="134279"/>
            <a:ext cx="533400" cy="264849"/>
          </a:xfrm>
        </p:spPr>
        <p:txBody>
          <a:bodyPr/>
          <a:lstStyle/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8475652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"/>
            <a:lum/>
          </a:blip>
          <a:srcRect/>
          <a:stretch>
            <a:fillRect l="21000" t="-25000" r="-29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600206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6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6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6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2BF1B-5779-486E-A774-84F93B63A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60400" y="228600"/>
            <a:ext cx="883285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63702" y="1600200"/>
            <a:ext cx="883285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604000" y="6248407"/>
            <a:ext cx="288925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5CCDB88-8241-492D-83AF-8EC481D098F9}" type="datetimeFigureOut">
              <a:rPr lang="en-US" smtClean="0">
                <a:solidFill>
                  <a:srgbClr val="4F271C"/>
                </a:solidFill>
                <a:latin typeface="Corbel"/>
              </a:rPr>
              <a:pPr/>
              <a:t>10/11/15</a:t>
            </a:fld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60404" y="6248213"/>
            <a:ext cx="5872840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>
              <a:solidFill>
                <a:srgbClr val="4F271C"/>
              </a:solidFill>
              <a:latin typeface="Corbel"/>
            </a:endParaRPr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906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7785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39762" y="1280160"/>
            <a:ext cx="9266238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  <a:latin typeface="Corbel"/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7785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D42BF1B-5779-486E-A774-84F93B63A1E0}" type="slidenum">
              <a:rPr lang="en-US" smtClean="0">
                <a:latin typeface="Corbel"/>
              </a:rPr>
              <a:pPr/>
              <a:t>‹#›</a:t>
            </a:fld>
            <a:endParaRPr lang="en-US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25990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tiff"/><Relationship Id="rId3" Type="http://schemas.openxmlformats.org/officeDocument/2006/relationships/image" Target="../media/image10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4" Type="http://schemas.openxmlformats.org/officeDocument/2006/relationships/image" Target="../media/image18.tif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1.xml"/><Relationship Id="rId2" Type="http://schemas.openxmlformats.org/officeDocument/2006/relationships/diagramData" Target="../diagrams/data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1.xml"/><Relationship Id="rId2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5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tif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iochem-bd.org" TargetMode="External"/><Relationship Id="rId3" Type="http://schemas.openxmlformats.org/officeDocument/2006/relationships/hyperlink" Target="http://www.iochem-bd.org/wiki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4" Type="http://schemas.openxmlformats.org/officeDocument/2006/relationships/image" Target="../media/image24.png"/><Relationship Id="rId5" Type="http://schemas.openxmlformats.org/officeDocument/2006/relationships/image" Target="../media/image6.png"/><Relationship Id="rId6" Type="http://schemas.openxmlformats.org/officeDocument/2006/relationships/image" Target="../media/image45.png"/><Relationship Id="rId7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3 Imagen" descr="ioChemBd.png"/>
          <p:cNvPicPr>
            <a:picLocks noChangeAspect="1"/>
          </p:cNvPicPr>
          <p:nvPr/>
        </p:nvPicPr>
        <p:blipFill>
          <a:blip r:embed="rId2" cstate="print">
            <a:alphaModFix amt="18000"/>
          </a:blip>
          <a:stretch>
            <a:fillRect/>
          </a:stretch>
        </p:blipFill>
        <p:spPr>
          <a:xfrm>
            <a:off x="1278957" y="1340768"/>
            <a:ext cx="7348097" cy="47525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4517" y="1700811"/>
            <a:ext cx="8814979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000" b="1" dirty="0" smtClean="0"/>
          </a:p>
          <a:p>
            <a:pPr algn="ctr"/>
            <a:r>
              <a:rPr lang="en-US" sz="4000" b="1" dirty="0"/>
              <a:t>Taming the Big Data in Computational </a:t>
            </a:r>
            <a:r>
              <a:rPr lang="en-US" sz="4000" b="1" dirty="0" smtClean="0"/>
              <a:t>Chemistry</a:t>
            </a:r>
          </a:p>
          <a:p>
            <a:pPr algn="ctr"/>
            <a:endParaRPr lang="en-US" sz="4000" b="1" dirty="0" smtClean="0"/>
          </a:p>
          <a:p>
            <a:pPr algn="ctr"/>
            <a:endParaRPr lang="en-US" sz="4000" b="1" dirty="0"/>
          </a:p>
          <a:p>
            <a:pPr algn="ctr"/>
            <a:r>
              <a:rPr lang="en-US" sz="2000" b="1" dirty="0"/>
              <a:t>#euroCRIS2015</a:t>
            </a:r>
            <a:endParaRPr lang="en-US" sz="2000" b="1" dirty="0" smtClean="0"/>
          </a:p>
          <a:p>
            <a:pPr algn="ctr"/>
            <a:r>
              <a:rPr lang="en-US" sz="2000" b="1" dirty="0" smtClean="0"/>
              <a:t>Barcelona 9-11-XI-2015</a:t>
            </a:r>
          </a:p>
          <a:p>
            <a:pPr algn="ctr"/>
            <a:r>
              <a:rPr lang="en-US" sz="2000" b="1" dirty="0" smtClean="0"/>
              <a:t> </a:t>
            </a:r>
            <a:endParaRPr lang="en-US" sz="3600" b="1" dirty="0" smtClean="0"/>
          </a:p>
          <a:p>
            <a:pPr algn="ctr"/>
            <a:r>
              <a:rPr lang="en-US" sz="1600" dirty="0" smtClean="0"/>
              <a:t>Carles Bo</a:t>
            </a:r>
          </a:p>
          <a:p>
            <a:pPr algn="ctr"/>
            <a:r>
              <a:rPr lang="en-US" sz="1600" dirty="0" smtClean="0"/>
              <a:t>ICIQ (BIST) - URV</a:t>
            </a:r>
          </a:p>
          <a:p>
            <a:pPr algn="ctr"/>
            <a:r>
              <a:rPr lang="en-US" sz="1600" dirty="0" smtClean="0"/>
              <a:t>cbo@iciq.cat</a:t>
            </a:r>
          </a:p>
          <a:p>
            <a:pPr algn="ctr"/>
            <a:r>
              <a:rPr lang="en-US" sz="1600" b="1" dirty="0" smtClean="0"/>
              <a:t>@</a:t>
            </a:r>
            <a:r>
              <a:rPr lang="en-US" sz="1600" b="1" dirty="0" err="1" smtClean="0"/>
              <a:t>Carles_Bo</a:t>
            </a:r>
            <a:endParaRPr lang="en-US" sz="3200" b="1" dirty="0"/>
          </a:p>
          <a:p>
            <a:pPr algn="ctr"/>
            <a:endParaRPr lang="en-US" sz="4000" b="1" dirty="0" smtClean="0"/>
          </a:p>
          <a:p>
            <a:pPr algn="ctr"/>
            <a:endParaRPr lang="en-US" sz="4000" b="1" dirty="0"/>
          </a:p>
          <a:p>
            <a:pPr algn="ctr"/>
            <a:endParaRPr lang="en-US" sz="4000" b="1" dirty="0"/>
          </a:p>
        </p:txBody>
      </p:sp>
      <p:pic>
        <p:nvPicPr>
          <p:cNvPr id="6" name="4 Imagen" descr="iochem-bd bi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8472" y="116641"/>
            <a:ext cx="4829065" cy="2228799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5371" y="5877272"/>
            <a:ext cx="1382012" cy="6623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8907" y="4169408"/>
            <a:ext cx="1828800" cy="58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84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341784"/>
            <a:ext cx="89154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/>
              <a:t>Computational Chemistry</a:t>
            </a:r>
            <a:br>
              <a:rPr lang="en-US" sz="3200" dirty="0" smtClean="0"/>
            </a:br>
            <a:r>
              <a:rPr lang="en-US" sz="2800" dirty="0" smtClean="0"/>
              <a:t>Taking experiment to cyberspace</a:t>
            </a:r>
            <a:br>
              <a:rPr lang="en-US" sz="2800" dirty="0" smtClean="0"/>
            </a:br>
            <a:r>
              <a:rPr lang="en-US" sz="2000" dirty="0" smtClean="0"/>
              <a:t>Nobel Prize Chemistry 2013 (see also 1981, 1998)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7083" b="11783"/>
          <a:stretch/>
        </p:blipFill>
        <p:spPr>
          <a:xfrm>
            <a:off x="1832653" y="1700810"/>
            <a:ext cx="6630737" cy="4514577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07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titled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409"/>
          <a:stretch/>
        </p:blipFill>
        <p:spPr>
          <a:xfrm>
            <a:off x="488507" y="1844824"/>
            <a:ext cx="5012459" cy="4063016"/>
          </a:xfrm>
          <a:prstGeom prst="rect">
            <a:avLst/>
          </a:prstGeom>
        </p:spPr>
      </p:pic>
      <p:pic>
        <p:nvPicPr>
          <p:cNvPr id="4" name="Picture 3" descr="Untitled2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17" y="476672"/>
            <a:ext cx="8908033" cy="13681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17096" y="2132859"/>
            <a:ext cx="3672408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sz="2400" b="1" dirty="0" smtClean="0"/>
              <a:t>Well </a:t>
            </a:r>
            <a:r>
              <a:rPr lang="en-US" sz="2400" b="1" dirty="0" err="1" smtClean="0"/>
              <a:t>stablished</a:t>
            </a:r>
            <a:r>
              <a:rPr lang="en-US" sz="2400" b="1" dirty="0" smtClean="0"/>
              <a:t> theories</a:t>
            </a:r>
          </a:p>
          <a:p>
            <a:pPr>
              <a:lnSpc>
                <a:spcPct val="140000"/>
              </a:lnSpc>
            </a:pPr>
            <a:r>
              <a:rPr lang="en-US" sz="2400" b="1" dirty="0" smtClean="0"/>
              <a:t>Standard computer codes Permanent storage</a:t>
            </a:r>
          </a:p>
          <a:p>
            <a:pPr>
              <a:lnSpc>
                <a:spcPct val="140000"/>
              </a:lnSpc>
            </a:pPr>
            <a:r>
              <a:rPr lang="en-US" sz="2400" b="1" dirty="0"/>
              <a:t>Re-use results</a:t>
            </a:r>
          </a:p>
          <a:p>
            <a:pPr>
              <a:lnSpc>
                <a:spcPct val="140000"/>
              </a:lnSpc>
            </a:pPr>
            <a:r>
              <a:rPr lang="en-US" sz="2400" b="1" dirty="0" smtClean="0"/>
              <a:t>Certify results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76537" y="5733256"/>
            <a:ext cx="50561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Number of citations of </a:t>
            </a:r>
            <a:r>
              <a:rPr lang="en-US" b="1" dirty="0" err="1" smtClean="0"/>
              <a:t>CompChem</a:t>
            </a:r>
            <a:r>
              <a:rPr lang="en-US" b="1" dirty="0" smtClean="0"/>
              <a:t> papers per year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75382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2614" y="476672"/>
            <a:ext cx="6911429" cy="54452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4568" y="5445224"/>
            <a:ext cx="795688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Is Comp </a:t>
            </a:r>
            <a:r>
              <a:rPr lang="en-US" sz="3200" b="1" dirty="0" err="1" smtClean="0"/>
              <a:t>Chem</a:t>
            </a:r>
            <a:r>
              <a:rPr lang="en-US" sz="3200" b="1" dirty="0" smtClean="0"/>
              <a:t> a Big Data Problem?</a:t>
            </a:r>
            <a:endParaRPr lang="en-US" sz="32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51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0489" y="262389"/>
            <a:ext cx="936104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Our Big Data Problem (1)</a:t>
            </a:r>
            <a:endParaRPr lang="en-US" sz="3200" b="1" dirty="0"/>
          </a:p>
        </p:txBody>
      </p:sp>
      <p:pic>
        <p:nvPicPr>
          <p:cNvPr id="9" name="Picture 8" descr="IMG_13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975" y="1664804"/>
            <a:ext cx="4628515" cy="31323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 descr="IMG_138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06" y="1664804"/>
            <a:ext cx="4576511" cy="31683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TextBox 19"/>
          <p:cNvSpPr txBox="1"/>
          <p:nvPr/>
        </p:nvSpPr>
        <p:spPr>
          <a:xfrm>
            <a:off x="2412386" y="5157201"/>
            <a:ext cx="54822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Help researchers in their daily tasks</a:t>
            </a:r>
          </a:p>
          <a:p>
            <a:pPr algn="ctr"/>
            <a:r>
              <a:rPr lang="en-US" sz="2800" b="1" dirty="0" smtClean="0"/>
              <a:t>(manage results, apps &amp; tools)</a:t>
            </a:r>
            <a:endParaRPr lang="en-US" sz="2800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7723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0489" y="262389"/>
            <a:ext cx="936104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Our Big Data Problem (2)</a:t>
            </a:r>
            <a:endParaRPr lang="en-US" sz="3200" b="1" dirty="0"/>
          </a:p>
        </p:txBody>
      </p:sp>
      <p:pic>
        <p:nvPicPr>
          <p:cNvPr id="11" name="Picture 10" descr="IMG_1381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colorTemperature colorTemp="47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009" y="1844824"/>
            <a:ext cx="4056452" cy="28083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3" name="Picture 12" descr="IMG_137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0618" y="1220760"/>
            <a:ext cx="2808314" cy="405645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1" name="TextBox 20"/>
          <p:cNvSpPr txBox="1"/>
          <p:nvPr/>
        </p:nvSpPr>
        <p:spPr>
          <a:xfrm>
            <a:off x="1064568" y="5517235"/>
            <a:ext cx="7680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Store and manage files of former group members</a:t>
            </a:r>
            <a:endParaRPr lang="en-US" sz="2800" b="1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37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0489" y="262389"/>
            <a:ext cx="936104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Our Big Data Problem (3)</a:t>
            </a:r>
            <a:endParaRPr lang="en-US" sz="3200" b="1" dirty="0"/>
          </a:p>
        </p:txBody>
      </p:sp>
      <p:grpSp>
        <p:nvGrpSpPr>
          <p:cNvPr id="2" name="Group 1"/>
          <p:cNvGrpSpPr/>
          <p:nvPr/>
        </p:nvGrpSpPr>
        <p:grpSpPr>
          <a:xfrm>
            <a:off x="1676641" y="1628800"/>
            <a:ext cx="7384029" cy="3354438"/>
            <a:chOff x="780309" y="1370706"/>
            <a:chExt cx="7869619" cy="4113923"/>
          </a:xfrm>
        </p:grpSpPr>
        <p:pic>
          <p:nvPicPr>
            <p:cNvPr id="14" name="Picture 13" descr="screen4.tiff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31"/>
            <a:stretch/>
          </p:blipFill>
          <p:spPr>
            <a:xfrm rot="541074">
              <a:off x="6009605" y="2030402"/>
              <a:ext cx="2640323" cy="3454227"/>
            </a:xfrm>
            <a:prstGeom prst="rect">
              <a:avLst/>
            </a:prstGeom>
          </p:spPr>
        </p:pic>
        <p:pic>
          <p:nvPicPr>
            <p:cNvPr id="15" name="Picture 14" descr="screen3.tiff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146" b="-416"/>
            <a:stretch/>
          </p:blipFill>
          <p:spPr>
            <a:xfrm rot="21288162">
              <a:off x="3211959" y="1370706"/>
              <a:ext cx="3025551" cy="3759249"/>
            </a:xfrm>
            <a:prstGeom prst="rect">
              <a:avLst/>
            </a:prstGeom>
          </p:spPr>
        </p:pic>
        <p:pic>
          <p:nvPicPr>
            <p:cNvPr id="16" name="Picture 15" descr="screen5.tiff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19" b="6172"/>
            <a:stretch/>
          </p:blipFill>
          <p:spPr>
            <a:xfrm rot="20912786">
              <a:off x="780309" y="2009633"/>
              <a:ext cx="2728525" cy="3423737"/>
            </a:xfrm>
            <a:prstGeom prst="rect">
              <a:avLst/>
            </a:prstGeom>
          </p:spPr>
        </p:pic>
      </p:grpSp>
      <p:sp>
        <p:nvSpPr>
          <p:cNvPr id="22" name="TextBox 21"/>
          <p:cNvSpPr txBox="1"/>
          <p:nvPr/>
        </p:nvSpPr>
        <p:spPr>
          <a:xfrm>
            <a:off x="1754647" y="5229209"/>
            <a:ext cx="69427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Supporting Information files</a:t>
            </a:r>
          </a:p>
          <a:p>
            <a:pPr algn="ctr"/>
            <a:r>
              <a:rPr lang="en-US" sz="2800" b="1" dirty="0" smtClean="0"/>
              <a:t>Certify results - Reuse results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262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424" y="2248686"/>
            <a:ext cx="7616023" cy="4348666"/>
          </a:xfrm>
          <a:prstGeom prst="rect">
            <a:avLst/>
          </a:prstGeom>
        </p:spPr>
      </p:pic>
      <p:sp>
        <p:nvSpPr>
          <p:cNvPr id="11" name="Down Arrow 10"/>
          <p:cNvSpPr/>
          <p:nvPr/>
        </p:nvSpPr>
        <p:spPr>
          <a:xfrm>
            <a:off x="3236809" y="4005064"/>
            <a:ext cx="468052" cy="43204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>
            <a:off x="7605295" y="1916832"/>
            <a:ext cx="468052" cy="360040"/>
          </a:xfrm>
          <a:prstGeom prst="downArrow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968" y="4869160"/>
            <a:ext cx="642100" cy="5927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40534" y="548680"/>
            <a:ext cx="733281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/>
              <a:t>5 ★ Open </a:t>
            </a:r>
            <a:r>
              <a:rPr lang="en-US" sz="5400" dirty="0" smtClean="0"/>
              <a:t>Data</a:t>
            </a:r>
          </a:p>
          <a:p>
            <a:r>
              <a:rPr lang="en-US" sz="2800" dirty="0"/>
              <a:t>Tim Berners-Lee</a:t>
            </a:r>
            <a:endParaRPr lang="en-US" sz="2800" dirty="0" smtClean="0"/>
          </a:p>
          <a:p>
            <a:endParaRPr lang="en-US" sz="5400" dirty="0"/>
          </a:p>
        </p:txBody>
      </p:sp>
      <p:sp>
        <p:nvSpPr>
          <p:cNvPr id="6" name="Down Arrow 5"/>
          <p:cNvSpPr/>
          <p:nvPr/>
        </p:nvSpPr>
        <p:spPr>
          <a:xfrm>
            <a:off x="1910662" y="3933056"/>
            <a:ext cx="468052" cy="122413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6045121" y="1916832"/>
            <a:ext cx="468052" cy="108012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20621" y="3573023"/>
            <a:ext cx="2496277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Present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33091" y="1393612"/>
            <a:ext cx="2652295" cy="523220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FFFFFF"/>
                </a:solidFill>
              </a:rPr>
              <a:t>ioChem</a:t>
            </a:r>
            <a:r>
              <a:rPr lang="en-US" sz="2800" dirty="0" smtClean="0">
                <a:solidFill>
                  <a:srgbClr val="FFFFFF"/>
                </a:solidFill>
              </a:rPr>
              <a:t>-BD</a:t>
            </a:r>
            <a:endParaRPr lang="en-US" sz="2800" dirty="0">
              <a:solidFill>
                <a:srgbClr val="FFFFF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51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35143467"/>
              </p:ext>
            </p:extLst>
          </p:nvPr>
        </p:nvGraphicFramePr>
        <p:xfrm>
          <a:off x="1481493" y="1503288"/>
          <a:ext cx="7215923" cy="451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ight Arrow 5"/>
          <p:cNvSpPr/>
          <p:nvPr/>
        </p:nvSpPr>
        <p:spPr>
          <a:xfrm>
            <a:off x="3014725" y="3145230"/>
            <a:ext cx="47457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3014725" y="5184233"/>
            <a:ext cx="234852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 rot="5400000">
            <a:off x="2184483" y="4638264"/>
            <a:ext cx="321948" cy="34071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Bent-Up Arrow 8"/>
          <p:cNvSpPr/>
          <p:nvPr/>
        </p:nvSpPr>
        <p:spPr>
          <a:xfrm rot="5400000" flipV="1">
            <a:off x="3218922" y="3509808"/>
            <a:ext cx="778045" cy="1186431"/>
          </a:xfrm>
          <a:prstGeom prst="bentUpArrow">
            <a:avLst>
              <a:gd name="adj1" fmla="val 19175"/>
              <a:gd name="adj2" fmla="val 20806"/>
              <a:gd name="adj3" fmla="val 31507"/>
            </a:avLst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triped Right Arrow 10"/>
          <p:cNvSpPr/>
          <p:nvPr/>
        </p:nvSpPr>
        <p:spPr>
          <a:xfrm rot="10800000">
            <a:off x="6513179" y="5085193"/>
            <a:ext cx="693605" cy="504385"/>
          </a:xfrm>
          <a:prstGeom prst="stripedRightArrow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84515" y="262398"/>
            <a:ext cx="9361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Present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885711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47436631"/>
              </p:ext>
            </p:extLst>
          </p:nvPr>
        </p:nvGraphicFramePr>
        <p:xfrm>
          <a:off x="1481493" y="1503288"/>
          <a:ext cx="7215923" cy="451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ight Arrow 5"/>
          <p:cNvSpPr/>
          <p:nvPr/>
        </p:nvSpPr>
        <p:spPr>
          <a:xfrm>
            <a:off x="3014725" y="2994988"/>
            <a:ext cx="47457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3079933" y="5334466"/>
            <a:ext cx="2263115" cy="32678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 rot="5400000">
            <a:off x="4001906" y="3532908"/>
            <a:ext cx="386337" cy="340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 rot="10800000">
            <a:off x="3014725" y="4156686"/>
            <a:ext cx="47457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 rot="10800000">
            <a:off x="6656381" y="5334465"/>
            <a:ext cx="558875" cy="32678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Left-Right Arrow 16"/>
          <p:cNvSpPr/>
          <p:nvPr/>
        </p:nvSpPr>
        <p:spPr>
          <a:xfrm rot="2696293">
            <a:off x="2948537" y="3581834"/>
            <a:ext cx="641692" cy="302631"/>
          </a:xfrm>
          <a:prstGeom prst="leftRightArrow">
            <a:avLst/>
          </a:pr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 rot="10800000">
            <a:off x="4815664" y="4208643"/>
            <a:ext cx="233939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 rot="5400000">
            <a:off x="2164461" y="3532908"/>
            <a:ext cx="386339" cy="340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 rot="5400000">
            <a:off x="2140118" y="4734850"/>
            <a:ext cx="386336" cy="340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-Right Arrow 20"/>
          <p:cNvSpPr/>
          <p:nvPr/>
        </p:nvSpPr>
        <p:spPr>
          <a:xfrm rot="2696293">
            <a:off x="4773814" y="4792587"/>
            <a:ext cx="641692" cy="302631"/>
          </a:xfrm>
          <a:prstGeom prst="leftRightArrow">
            <a:avLst/>
          </a:prstGeom>
          <a:solidFill>
            <a:schemeClr val="tx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84515" y="262398"/>
            <a:ext cx="9361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Future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306421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33082038"/>
              </p:ext>
            </p:extLst>
          </p:nvPr>
        </p:nvGraphicFramePr>
        <p:xfrm>
          <a:off x="1481493" y="1503288"/>
          <a:ext cx="7215923" cy="451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ight Arrow 5"/>
          <p:cNvSpPr/>
          <p:nvPr/>
        </p:nvSpPr>
        <p:spPr>
          <a:xfrm>
            <a:off x="3014725" y="2994988"/>
            <a:ext cx="47457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 rot="5400000">
            <a:off x="4001906" y="3532908"/>
            <a:ext cx="386337" cy="340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 rot="10800000">
            <a:off x="3014725" y="4156686"/>
            <a:ext cx="474572" cy="30048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 rot="10800000">
            <a:off x="4874992" y="4149080"/>
            <a:ext cx="2262252" cy="360040"/>
          </a:xfrm>
          <a:prstGeom prst="rightArrow">
            <a:avLst>
              <a:gd name="adj1" fmla="val 42945"/>
              <a:gd name="adj2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 rot="5400000">
            <a:off x="2140118" y="4734850"/>
            <a:ext cx="386336" cy="340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84515" y="262398"/>
            <a:ext cx="9361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/>
              <a:t>ioChem</a:t>
            </a:r>
            <a:r>
              <a:rPr lang="en-US" sz="3600" b="1" dirty="0" smtClean="0"/>
              <a:t>-BD</a:t>
            </a:r>
            <a:endParaRPr lang="en-US" sz="3600" b="1" dirty="0"/>
          </a:p>
        </p:txBody>
      </p:sp>
      <p:sp>
        <p:nvSpPr>
          <p:cNvPr id="11" name="Right Arrow 10"/>
          <p:cNvSpPr/>
          <p:nvPr/>
        </p:nvSpPr>
        <p:spPr>
          <a:xfrm>
            <a:off x="3079933" y="5334466"/>
            <a:ext cx="2263115" cy="32678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triped Right Arrow 14"/>
          <p:cNvSpPr/>
          <p:nvPr/>
        </p:nvSpPr>
        <p:spPr>
          <a:xfrm rot="10800000">
            <a:off x="6513179" y="5228879"/>
            <a:ext cx="693605" cy="504385"/>
          </a:xfrm>
          <a:prstGeom prst="stripedRightArrow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10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95303" y="1700809"/>
            <a:ext cx="9210228" cy="4425355"/>
          </a:xfrm>
        </p:spPr>
        <p:txBody>
          <a:bodyPr>
            <a:normAutofit fontScale="85000" lnSpcReduction="10000"/>
          </a:bodyPr>
          <a:lstStyle/>
          <a:p>
            <a:r>
              <a:rPr lang="en-US" sz="2800" dirty="0" smtClean="0"/>
              <a:t>Build a handy tool for:</a:t>
            </a:r>
          </a:p>
          <a:p>
            <a:pPr lvl="1"/>
            <a:r>
              <a:rPr lang="en-US" dirty="0" smtClean="0"/>
              <a:t>Managing any type of datasets</a:t>
            </a:r>
          </a:p>
          <a:p>
            <a:pPr lvl="1"/>
            <a:r>
              <a:rPr lang="en-US" dirty="0" smtClean="0"/>
              <a:t>Generating  reports (xml, </a:t>
            </a:r>
            <a:r>
              <a:rPr lang="en-US" dirty="0" err="1" smtClean="0"/>
              <a:t>pdf</a:t>
            </a:r>
            <a:r>
              <a:rPr lang="en-US" dirty="0" smtClean="0"/>
              <a:t>, jpg)</a:t>
            </a:r>
          </a:p>
          <a:p>
            <a:pPr lvl="1"/>
            <a:r>
              <a:rPr lang="en-US" dirty="0" smtClean="0"/>
              <a:t>Making research data public access</a:t>
            </a:r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sz="2800" dirty="0" smtClean="0"/>
              <a:t>Redefine daily workflows and publishing protocols</a:t>
            </a:r>
          </a:p>
          <a:p>
            <a:r>
              <a:rPr lang="en-US" sz="2800" dirty="0" smtClean="0"/>
              <a:t>Set a common data standard for Comp. Chemistry formats </a:t>
            </a:r>
            <a:r>
              <a:rPr lang="en-US" sz="2800" dirty="0"/>
              <a:t>(XML - CML</a:t>
            </a:r>
            <a:r>
              <a:rPr lang="en-US" sz="2800" dirty="0" smtClean="0"/>
              <a:t>)</a:t>
            </a:r>
          </a:p>
          <a:p>
            <a:r>
              <a:rPr lang="en-US" sz="2800" dirty="0" smtClean="0"/>
              <a:t>Open </a:t>
            </a:r>
            <a:r>
              <a:rPr lang="en-US" sz="2800" dirty="0"/>
              <a:t>to add future functionalities for data manipulation and </a:t>
            </a:r>
            <a:r>
              <a:rPr lang="en-US" sz="2800" dirty="0" smtClean="0"/>
              <a:t>analysis. Open to queries by third parties.</a:t>
            </a:r>
          </a:p>
          <a:p>
            <a:r>
              <a:rPr lang="en-US" sz="2800" dirty="0" smtClean="0"/>
              <a:t>Build </a:t>
            </a:r>
            <a:r>
              <a:rPr lang="en-US" dirty="0" smtClean="0"/>
              <a:t>a distributed knowledge database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data becomes social</a:t>
            </a:r>
          </a:p>
          <a:p>
            <a:endParaRPr lang="en-U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24246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84515" y="1484784"/>
            <a:ext cx="8915400" cy="3096344"/>
          </a:xfrm>
        </p:spPr>
        <p:txBody>
          <a:bodyPr/>
          <a:lstStyle/>
          <a:p>
            <a:pPr algn="just"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ioChem</a:t>
            </a:r>
            <a:r>
              <a:rPr lang="en-US" sz="2400" dirty="0" smtClean="0"/>
              <a:t>-BD is a </a:t>
            </a:r>
            <a:r>
              <a:rPr lang="en-US" sz="2400" b="1" dirty="0" smtClean="0"/>
              <a:t>Digital Repository</a:t>
            </a:r>
            <a:r>
              <a:rPr lang="en-US" sz="2400" dirty="0" smtClean="0"/>
              <a:t> aimed to manage and store </a:t>
            </a:r>
            <a:r>
              <a:rPr lang="en-US" sz="2400" b="1" dirty="0" smtClean="0"/>
              <a:t>Computational Chemistry </a:t>
            </a:r>
            <a:r>
              <a:rPr lang="en-US" sz="2400" dirty="0" smtClean="0"/>
              <a:t>files (inputs &amp; outputs</a:t>
            </a:r>
            <a:r>
              <a:rPr lang="en-US" sz="2400" dirty="0"/>
              <a:t>), </a:t>
            </a:r>
            <a:r>
              <a:rPr lang="en-US" sz="2400" dirty="0" smtClean="0"/>
              <a:t>and comes </a:t>
            </a:r>
            <a:r>
              <a:rPr lang="en-US" sz="2400" dirty="0"/>
              <a:t>to </a:t>
            </a:r>
            <a:r>
              <a:rPr lang="en-US" sz="2400" dirty="0" smtClean="0"/>
              <a:t>fill </a:t>
            </a:r>
            <a:r>
              <a:rPr lang="en-US" sz="2400" dirty="0"/>
              <a:t>the gap between results generation and manuscripts </a:t>
            </a:r>
            <a:r>
              <a:rPr lang="en-US" sz="2400" dirty="0" smtClean="0"/>
              <a:t>publication, and raise data to 5* quality.</a:t>
            </a:r>
          </a:p>
          <a:p>
            <a:pPr algn="just">
              <a:buNone/>
            </a:pPr>
            <a:endParaRPr lang="en-US" sz="2400" dirty="0"/>
          </a:p>
          <a:p>
            <a:pPr algn="just">
              <a:buNone/>
            </a:pPr>
            <a:r>
              <a:rPr lang="en-US" sz="2400" dirty="0" smtClean="0"/>
              <a:t>	</a:t>
            </a:r>
            <a:endParaRPr lang="en-US" sz="2400" dirty="0"/>
          </a:p>
        </p:txBody>
      </p:sp>
      <p:pic>
        <p:nvPicPr>
          <p:cNvPr id="5" name="3 Imagen" descr="QFinderLogo.png"/>
          <p:cNvPicPr>
            <a:picLocks noChangeAspect="1"/>
          </p:cNvPicPr>
          <p:nvPr/>
        </p:nvPicPr>
        <p:blipFill>
          <a:blip r:embed="rId2" cstate="print"/>
          <a:srcRect r="-10577"/>
          <a:stretch>
            <a:fillRect/>
          </a:stretch>
        </p:blipFill>
        <p:spPr>
          <a:xfrm>
            <a:off x="4232923" y="5860647"/>
            <a:ext cx="1327123" cy="376671"/>
          </a:xfrm>
          <a:prstGeom prst="rect">
            <a:avLst/>
          </a:prstGeom>
        </p:spPr>
      </p:pic>
      <p:pic>
        <p:nvPicPr>
          <p:cNvPr id="6" name="Picture 5" descr="scipi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68627" y="5733256"/>
            <a:ext cx="2347987" cy="420470"/>
          </a:xfrm>
          <a:prstGeom prst="rect">
            <a:avLst/>
          </a:prstGeom>
        </p:spPr>
      </p:pic>
      <p:pic>
        <p:nvPicPr>
          <p:cNvPr id="7" name="Picture 2" descr="logotransparent 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621" y="5517238"/>
            <a:ext cx="879267" cy="93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35"/>
          <a:stretch>
            <a:fillRect/>
          </a:stretch>
        </p:blipFill>
        <p:spPr bwMode="auto">
          <a:xfrm>
            <a:off x="7307770" y="5949280"/>
            <a:ext cx="1245630" cy="30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3 Imagen" descr="Gap.png"/>
          <p:cNvPicPr>
            <a:picLocks noChangeAspect="1"/>
          </p:cNvPicPr>
          <p:nvPr/>
        </p:nvPicPr>
        <p:blipFill>
          <a:blip r:embed="rId6" cstate="print"/>
          <a:srcRect l="5455" t="24824" r="9445" b="25528"/>
          <a:stretch>
            <a:fillRect/>
          </a:stretch>
        </p:blipFill>
        <p:spPr>
          <a:xfrm>
            <a:off x="1928664" y="3284984"/>
            <a:ext cx="6285656" cy="1450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 starting formats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 1 final format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All output files are converted to CML</a:t>
            </a:r>
          </a:p>
          <a:p>
            <a:pPr>
              <a:buNone/>
            </a:pPr>
            <a:r>
              <a:rPr lang="en-US" dirty="0" smtClean="0"/>
              <a:t>CML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 Chemical Markup Language</a:t>
            </a:r>
          </a:p>
        </p:txBody>
      </p:sp>
      <p:pic>
        <p:nvPicPr>
          <p:cNvPr id="5" name="4 Imagen" descr="Seminari_imatg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7763" y="2924947"/>
            <a:ext cx="3807143" cy="3352381"/>
          </a:xfrm>
          <a:prstGeom prst="rect">
            <a:avLst/>
          </a:prstGeom>
        </p:spPr>
      </p:pic>
      <p:pic>
        <p:nvPicPr>
          <p:cNvPr id="6" name="5 Imagen" descr="Seminari_imatge2.png"/>
          <p:cNvPicPr>
            <a:picLocks noChangeAspect="1"/>
          </p:cNvPicPr>
          <p:nvPr/>
        </p:nvPicPr>
        <p:blipFill>
          <a:blip r:embed="rId4" cstate="print"/>
          <a:srcRect r="21006" b="11165"/>
          <a:stretch>
            <a:fillRect/>
          </a:stretch>
        </p:blipFill>
        <p:spPr>
          <a:xfrm>
            <a:off x="4718974" y="3068960"/>
            <a:ext cx="4914546" cy="3240360"/>
          </a:xfrm>
          <a:prstGeom prst="rect">
            <a:avLst/>
          </a:prstGeom>
        </p:spPr>
      </p:pic>
      <p:sp>
        <p:nvSpPr>
          <p:cNvPr id="7" name="6 Flecha derecha"/>
          <p:cNvSpPr/>
          <p:nvPr/>
        </p:nvSpPr>
        <p:spPr>
          <a:xfrm>
            <a:off x="4250922" y="4221088"/>
            <a:ext cx="858095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03045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CML allow?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860879" y="3645024"/>
            <a:ext cx="1560173" cy="57606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&lt;CML/&gt;</a:t>
            </a:r>
            <a:endParaRPr lang="en-US" dirty="0"/>
          </a:p>
        </p:txBody>
      </p:sp>
      <p:pic>
        <p:nvPicPr>
          <p:cNvPr id="4" name="3 Imagen" descr="Seminari_imatge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4488" y="1412776"/>
            <a:ext cx="2496277" cy="1979495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7" name="6 Imagen" descr="Seminari_imatge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09" y="4511025"/>
            <a:ext cx="4953000" cy="2014319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8" name="7 Imagen" descr="Seminari_imatge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57056" y="1412776"/>
            <a:ext cx="3978442" cy="20386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9" name="8 Imagen" descr="Seminari_imatge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4738" y="3946524"/>
            <a:ext cx="3507711" cy="3284984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10" name="9 Imagen" descr="Seminari_imatge8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60841" y="4594596"/>
            <a:ext cx="4098826" cy="4235004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1" name="10 Flecha derecha"/>
          <p:cNvSpPr/>
          <p:nvPr/>
        </p:nvSpPr>
        <p:spPr>
          <a:xfrm rot="1967044">
            <a:off x="5306026" y="4190600"/>
            <a:ext cx="546061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Flecha derecha"/>
          <p:cNvSpPr/>
          <p:nvPr/>
        </p:nvSpPr>
        <p:spPr>
          <a:xfrm rot="20205001">
            <a:off x="5304447" y="3444783"/>
            <a:ext cx="546061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Flecha derecha"/>
          <p:cNvSpPr/>
          <p:nvPr/>
        </p:nvSpPr>
        <p:spPr>
          <a:xfrm rot="12659349">
            <a:off x="3511057" y="3403003"/>
            <a:ext cx="546061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3 Flecha derecha"/>
          <p:cNvSpPr/>
          <p:nvPr/>
        </p:nvSpPr>
        <p:spPr>
          <a:xfrm rot="8647966">
            <a:off x="3354457" y="4197429"/>
            <a:ext cx="546061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172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will </a:t>
            </a:r>
            <a:r>
              <a:rPr lang="en-US" dirty="0" smtClean="0"/>
              <a:t>CML allow</a:t>
            </a:r>
            <a:r>
              <a:rPr lang="en-US" dirty="0"/>
              <a:t>?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Anything researchers need to boost their research</a:t>
            </a:r>
          </a:p>
          <a:p>
            <a:r>
              <a:rPr lang="en-US" dirty="0" smtClean="0"/>
              <a:t>New reports types, and graphs</a:t>
            </a:r>
          </a:p>
          <a:p>
            <a:r>
              <a:rPr lang="en-US" dirty="0" smtClean="0"/>
              <a:t>New build formats</a:t>
            </a:r>
          </a:p>
          <a:p>
            <a:pPr lvl="1"/>
            <a:r>
              <a:rPr lang="en-US" dirty="0" smtClean="0"/>
              <a:t>R plots</a:t>
            </a:r>
          </a:p>
          <a:p>
            <a:pPr lvl="1"/>
            <a:r>
              <a:rPr lang="en-US" dirty="0" smtClean="0"/>
              <a:t>Datasets</a:t>
            </a:r>
          </a:p>
          <a:p>
            <a:pPr lvl="1"/>
            <a:r>
              <a:rPr lang="en-US" dirty="0" smtClean="0"/>
              <a:t>(Your code here)…</a:t>
            </a:r>
          </a:p>
          <a:p>
            <a:pPr lvl="1">
              <a:buNone/>
            </a:pPr>
            <a:endParaRPr lang="en-US" dirty="0"/>
          </a:p>
        </p:txBody>
      </p:sp>
      <p:pic>
        <p:nvPicPr>
          <p:cNvPr id="4" name="3 Imagen" descr="Seminari_imatge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1182" y="2204864"/>
            <a:ext cx="2886321" cy="2385723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5" name="4 Imagen" descr="lin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92960" y="4138603"/>
            <a:ext cx="2886321" cy="2602765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92560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63702" y="1600200"/>
            <a:ext cx="8832850" cy="4709120"/>
          </a:xfrm>
        </p:spPr>
        <p:txBody>
          <a:bodyPr>
            <a:normAutofit/>
          </a:bodyPr>
          <a:lstStyle/>
          <a:p>
            <a:r>
              <a:rPr lang="en-US" dirty="0" smtClean="0"/>
              <a:t>Data syntheses : HTML5 reports</a:t>
            </a:r>
          </a:p>
          <a:p>
            <a:r>
              <a:rPr lang="en-US" dirty="0" smtClean="0"/>
              <a:t>Data easily exportable and viewable </a:t>
            </a:r>
          </a:p>
          <a:p>
            <a:r>
              <a:rPr lang="en-US" dirty="0" smtClean="0"/>
              <a:t>Ease of use web app</a:t>
            </a:r>
          </a:p>
          <a:p>
            <a:r>
              <a:rPr lang="en-US" dirty="0" smtClean="0"/>
              <a:t>Integrated with other external software : </a:t>
            </a:r>
          </a:p>
          <a:p>
            <a:pPr lvl="1"/>
            <a:r>
              <a:rPr lang="en-US" dirty="0" err="1" smtClean="0"/>
              <a:t>Jmol</a:t>
            </a:r>
            <a:r>
              <a:rPr lang="en-US" dirty="0" smtClean="0"/>
              <a:t>, </a:t>
            </a:r>
            <a:r>
              <a:rPr lang="en-US" dirty="0" err="1" smtClean="0"/>
              <a:t>Chemaxon</a:t>
            </a:r>
            <a:r>
              <a:rPr lang="en-US" dirty="0" smtClean="0"/>
              <a:t>, </a:t>
            </a:r>
            <a:r>
              <a:rPr lang="en-US" dirty="0" err="1" smtClean="0"/>
              <a:t>HighCharts</a:t>
            </a:r>
            <a:r>
              <a:rPr lang="en-US" dirty="0" smtClean="0"/>
              <a:t>, DOI …</a:t>
            </a:r>
          </a:p>
          <a:p>
            <a:r>
              <a:rPr lang="en-US" dirty="0" smtClean="0"/>
              <a:t>Fully and dynamically customizable on which fields :</a:t>
            </a:r>
          </a:p>
          <a:p>
            <a:pPr lvl="1"/>
            <a:r>
              <a:rPr lang="en-US" dirty="0" smtClean="0"/>
              <a:t>to capture</a:t>
            </a:r>
          </a:p>
          <a:p>
            <a:pPr lvl="1"/>
            <a:r>
              <a:rPr lang="en-US" dirty="0" smtClean="0"/>
              <a:t>to display</a:t>
            </a:r>
          </a:p>
        </p:txBody>
      </p:sp>
    </p:spTree>
    <p:extLst>
      <p:ext uri="{BB962C8B-B14F-4D97-AF65-F5344CB8AC3E}">
        <p14:creationId xmlns:p14="http://schemas.microsoft.com/office/powerpoint/2010/main" val="216533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Architecture : </a:t>
            </a:r>
            <a:r>
              <a:rPr lang="en-US" dirty="0" err="1" smtClean="0"/>
              <a:t>ioChem</a:t>
            </a:r>
            <a:r>
              <a:rPr lang="en-US" dirty="0" smtClean="0"/>
              <a:t>-BD modules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144691" y="2761760"/>
            <a:ext cx="6408711" cy="4493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Private use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Single page web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Entry point for HPC centers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Upload via web/shell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Productivity oriented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Search by chemical substructure / metadata</a:t>
            </a:r>
          </a:p>
          <a:p>
            <a:pPr>
              <a:lnSpc>
                <a:spcPct val="150000"/>
              </a:lnSpc>
            </a:pPr>
            <a:endParaRPr lang="en-US" sz="2400" dirty="0" smtClean="0"/>
          </a:p>
          <a:p>
            <a:endParaRPr lang="es-ES" sz="2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506506" y="1772821"/>
            <a:ext cx="2496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Exo" pitchFamily="2" charset="0"/>
              </a:rPr>
              <a:t>Create</a:t>
            </a:r>
            <a:endParaRPr lang="en-US" sz="4400" dirty="0">
              <a:latin typeface="Ex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277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Create</a:t>
            </a:r>
            <a:r>
              <a:rPr lang="es-ES" dirty="0" smtClean="0"/>
              <a:t> module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screen1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37"/>
          <a:stretch/>
        </p:blipFill>
        <p:spPr>
          <a:xfrm>
            <a:off x="567870" y="1484784"/>
            <a:ext cx="8921637" cy="518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3893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Create</a:t>
            </a:r>
            <a:r>
              <a:rPr lang="es-ES" dirty="0" smtClean="0"/>
              <a:t> module</a:t>
            </a:r>
            <a:endParaRPr lang="es-ES" dirty="0"/>
          </a:p>
        </p:txBody>
      </p:sp>
      <p:pic>
        <p:nvPicPr>
          <p:cNvPr id="4" name="Content Placeholder 3" descr="iochemCreateModule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011" y="1569142"/>
            <a:ext cx="9711529" cy="5316247"/>
          </a:xfrm>
        </p:spPr>
      </p:pic>
    </p:spTree>
    <p:extLst>
      <p:ext uri="{BB962C8B-B14F-4D97-AF65-F5344CB8AC3E}">
        <p14:creationId xmlns:p14="http://schemas.microsoft.com/office/powerpoint/2010/main" val="613581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506" y="1556794"/>
            <a:ext cx="8915400" cy="4525963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Manage – Post-processing</a:t>
            </a:r>
          </a:p>
          <a:p>
            <a:pPr lvl="1"/>
            <a:r>
              <a:rPr lang="en-US" sz="2000" dirty="0" smtClean="0"/>
              <a:t>Organize projects collections</a:t>
            </a:r>
          </a:p>
          <a:p>
            <a:pPr lvl="1"/>
            <a:r>
              <a:rPr lang="en-US" sz="2000" dirty="0" smtClean="0"/>
              <a:t>Enrich Data: Description, keywords, additional files</a:t>
            </a:r>
          </a:p>
          <a:p>
            <a:pPr lvl="1"/>
            <a:r>
              <a:rPr lang="en-US" sz="2000" dirty="0" smtClean="0"/>
              <a:t>Reports: Generate Sup. Info. files (</a:t>
            </a:r>
            <a:r>
              <a:rPr lang="en-US" sz="2000" dirty="0" err="1" smtClean="0"/>
              <a:t>pdf</a:t>
            </a:r>
            <a:r>
              <a:rPr lang="en-US" sz="2000" dirty="0" smtClean="0"/>
              <a:t>) for publishing</a:t>
            </a:r>
          </a:p>
          <a:p>
            <a:pPr lvl="1"/>
            <a:r>
              <a:rPr lang="en-US" sz="2000" dirty="0"/>
              <a:t>Reaction Energy </a:t>
            </a:r>
            <a:r>
              <a:rPr lang="en-US" sz="2000" dirty="0" smtClean="0"/>
              <a:t>paths</a:t>
            </a:r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Consistency </a:t>
            </a:r>
            <a:r>
              <a:rPr lang="en-US" sz="1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(level of theory)</a:t>
            </a:r>
          </a:p>
          <a:p>
            <a:pPr lvl="1"/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Thermodynamic corrections</a:t>
            </a:r>
          </a:p>
          <a:p>
            <a:pPr lvl="1"/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Kinetic Analysis ( TOF, % </a:t>
            </a:r>
            <a:r>
              <a:rPr lang="en-US" sz="19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e.e</a:t>
            </a:r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.)</a:t>
            </a:r>
          </a:p>
          <a:p>
            <a:pPr lvl="1"/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Molecular descriptors (QSAR)</a:t>
            </a:r>
          </a:p>
          <a:p>
            <a:pPr lvl="1"/>
            <a:r>
              <a:rPr lang="en-US" sz="19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etc</a:t>
            </a:r>
            <a:r>
              <a:rPr lang="en-US" sz="19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900" dirty="0" smtClean="0">
                <a:solidFill>
                  <a:srgbClr val="7F7F7F"/>
                </a:solidFill>
              </a:rPr>
              <a:t>…</a:t>
            </a:r>
          </a:p>
          <a:p>
            <a:pPr marL="457200" lvl="1" indent="0">
              <a:buNone/>
            </a:pPr>
            <a:endParaRPr lang="en-US" sz="1900" dirty="0" smtClean="0"/>
          </a:p>
        </p:txBody>
      </p:sp>
      <p:pic>
        <p:nvPicPr>
          <p:cNvPr id="4" name="Picture 3" descr="s1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298" y="2996952"/>
            <a:ext cx="4118162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28497" y="197768"/>
            <a:ext cx="89154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/>
              <a:t>Create</a:t>
            </a:r>
            <a:endParaRPr lang="en-US" sz="3600" b="1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46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Architecture : </a:t>
            </a:r>
            <a:r>
              <a:rPr lang="en-US" dirty="0" err="1" smtClean="0"/>
              <a:t>ioChem</a:t>
            </a:r>
            <a:r>
              <a:rPr lang="en-US" dirty="0" smtClean="0"/>
              <a:t>-BD modules</a:t>
            </a:r>
            <a:endParaRPr lang="es-ES" dirty="0"/>
          </a:p>
        </p:txBody>
      </p:sp>
      <p:sp>
        <p:nvSpPr>
          <p:cNvPr id="4" name="14 CuadroTexto"/>
          <p:cNvSpPr txBox="1">
            <a:spLocks noGrp="1"/>
          </p:cNvSpPr>
          <p:nvPr>
            <p:ph sz="quarter" idx="1"/>
          </p:nvPr>
        </p:nvSpPr>
        <p:spPr>
          <a:xfrm>
            <a:off x="1988671" y="2348885"/>
            <a:ext cx="5148572" cy="3865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Public content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Multiple web pages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Data coming from Create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Data browse, search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Community generated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Content syndication</a:t>
            </a:r>
          </a:p>
        </p:txBody>
      </p:sp>
      <p:sp>
        <p:nvSpPr>
          <p:cNvPr id="5" name="6 CuadroTexto"/>
          <p:cNvSpPr txBox="1"/>
          <p:nvPr/>
        </p:nvSpPr>
        <p:spPr>
          <a:xfrm>
            <a:off x="818543" y="1628801"/>
            <a:ext cx="24962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Exo" pitchFamily="2" charset="0"/>
              </a:rPr>
              <a:t>Browse</a:t>
            </a:r>
            <a:endParaRPr lang="en-US" sz="4400" dirty="0">
              <a:latin typeface="Ex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175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Browse</a:t>
            </a:r>
            <a:r>
              <a:rPr lang="es-ES" dirty="0" smtClean="0"/>
              <a:t> module</a:t>
            </a:r>
            <a:endParaRPr lang="es-ES" dirty="0"/>
          </a:p>
        </p:txBody>
      </p:sp>
      <p:pic>
        <p:nvPicPr>
          <p:cNvPr id="4" name="Content Placeholder 3" descr="iochemBrowseModule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94471" y="1556795"/>
            <a:ext cx="9405864" cy="5172511"/>
          </a:xfrm>
        </p:spPr>
      </p:pic>
    </p:spTree>
    <p:extLst>
      <p:ext uri="{BB962C8B-B14F-4D97-AF65-F5344CB8AC3E}">
        <p14:creationId xmlns:p14="http://schemas.microsoft.com/office/powerpoint/2010/main" val="22375390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>
          <a:xfrm>
            <a:off x="562103" y="19776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/>
              <a:t>Browse</a:t>
            </a:r>
            <a:endParaRPr lang="en-US" sz="3600" b="1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Untitled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1700808"/>
            <a:ext cx="8208294" cy="46085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15922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oChemBd-Architecture.pn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rcRect l="1887" t="8535" r="2830" b="6103"/>
          <a:stretch>
            <a:fillRect/>
          </a:stretch>
        </p:blipFill>
        <p:spPr>
          <a:xfrm>
            <a:off x="0" y="-30163"/>
            <a:ext cx="8423540" cy="6699251"/>
          </a:xfrm>
        </p:spPr>
      </p:pic>
    </p:spTree>
    <p:extLst>
      <p:ext uri="{BB962C8B-B14F-4D97-AF65-F5344CB8AC3E}">
        <p14:creationId xmlns:p14="http://schemas.microsoft.com/office/powerpoint/2010/main" val="1366473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64" y="188640"/>
            <a:ext cx="9851116" cy="645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718974" y="116632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err="1" smtClean="0"/>
              <a:t>ioChem</a:t>
            </a:r>
            <a:r>
              <a:rPr lang="es-ES" sz="3200" b="1" dirty="0" smtClean="0"/>
              <a:t>-BD </a:t>
            </a:r>
          </a:p>
          <a:p>
            <a:r>
              <a:rPr lang="es-ES" sz="3200" dirty="0" smtClean="0"/>
              <a:t>Data </a:t>
            </a:r>
            <a:r>
              <a:rPr lang="es-ES" sz="3200" dirty="0" err="1" smtClean="0"/>
              <a:t>conversion</a:t>
            </a:r>
            <a:r>
              <a:rPr lang="es-ES" sz="3200" dirty="0" smtClean="0"/>
              <a:t> </a:t>
            </a:r>
            <a:r>
              <a:rPr lang="es-ES" sz="3200" dirty="0" err="1" smtClean="0"/>
              <a:t>workflow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690944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>
            <a:spLocks noGrp="1"/>
          </p:cNvSpPr>
          <p:nvPr>
            <p:ph type="title"/>
          </p:nvPr>
        </p:nvSpPr>
        <p:spPr>
          <a:xfrm>
            <a:off x="416496" y="274638"/>
            <a:ext cx="89154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Performance of our new extraction library</a:t>
            </a:r>
            <a:endParaRPr lang="en-US" sz="36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9408938"/>
              </p:ext>
            </p:extLst>
          </p:nvPr>
        </p:nvGraphicFramePr>
        <p:xfrm>
          <a:off x="694784" y="1412776"/>
          <a:ext cx="10522912" cy="4995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908937" y="4663423"/>
            <a:ext cx="710476" cy="52322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b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≈</a:t>
            </a:r>
            <a:r>
              <a:rPr lang="es-ES" sz="2800" b="1"/>
              <a:t>4x</a:t>
            </a:r>
          </a:p>
        </p:txBody>
      </p:sp>
      <p:sp>
        <p:nvSpPr>
          <p:cNvPr id="10" name="Right Brace 9"/>
          <p:cNvSpPr/>
          <p:nvPr/>
        </p:nvSpPr>
        <p:spPr>
          <a:xfrm>
            <a:off x="7427994" y="2472952"/>
            <a:ext cx="299243" cy="2798555"/>
          </a:xfrm>
          <a:prstGeom prst="rightBrace">
            <a:avLst>
              <a:gd name="adj1" fmla="val 8333"/>
              <a:gd name="adj2" fmla="val 2406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sz="110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29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953000" y="116632"/>
            <a:ext cx="4953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err="1" smtClean="0"/>
              <a:t>ioChem</a:t>
            </a:r>
            <a:r>
              <a:rPr lang="es-ES" sz="3200" b="1" dirty="0" smtClean="0"/>
              <a:t>-BD </a:t>
            </a:r>
          </a:p>
          <a:p>
            <a:r>
              <a:rPr lang="es-ES" sz="3200" dirty="0" err="1" smtClean="0"/>
              <a:t>Create</a:t>
            </a:r>
            <a:r>
              <a:rPr lang="es-ES" sz="3200" dirty="0" smtClean="0"/>
              <a:t> module </a:t>
            </a:r>
            <a:r>
              <a:rPr lang="es-ES" sz="3200" dirty="0" err="1" smtClean="0"/>
              <a:t>features</a:t>
            </a:r>
            <a:endParaRPr lang="es-ES" sz="3200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4874"/>
            <a:ext cx="9945555" cy="496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385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98" y="1628801"/>
            <a:ext cx="9755940" cy="388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53000" y="335558"/>
            <a:ext cx="4953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err="1" smtClean="0"/>
              <a:t>ioChem</a:t>
            </a:r>
            <a:r>
              <a:rPr lang="es-ES" sz="3200" b="1" dirty="0" smtClean="0"/>
              <a:t>-BD </a:t>
            </a:r>
          </a:p>
          <a:p>
            <a:r>
              <a:rPr lang="es-ES" sz="3200" dirty="0" err="1" smtClean="0"/>
              <a:t>Browse</a:t>
            </a:r>
            <a:r>
              <a:rPr lang="es-ES" sz="3200" dirty="0" smtClean="0"/>
              <a:t> module </a:t>
            </a:r>
            <a:r>
              <a:rPr lang="es-ES" sz="3200" dirty="0" err="1" smtClean="0"/>
              <a:t>features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4109022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s-ES" sz="3600" b="1" dirty="0" err="1" smtClean="0"/>
              <a:t>Current</a:t>
            </a:r>
            <a:r>
              <a:rPr lang="es-ES" sz="3600" b="1" dirty="0" smtClean="0"/>
              <a:t> </a:t>
            </a:r>
            <a:r>
              <a:rPr lang="es-ES" sz="3600" b="1" dirty="0" err="1" smtClean="0"/>
              <a:t>project</a:t>
            </a:r>
            <a:r>
              <a:rPr lang="es-ES" sz="3600" b="1" dirty="0" smtClean="0"/>
              <a:t> status</a:t>
            </a:r>
            <a:endParaRPr lang="es-ES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6496" y="1340768"/>
            <a:ext cx="9145016" cy="5328592"/>
          </a:xfrm>
        </p:spPr>
        <p:txBody>
          <a:bodyPr>
            <a:normAutofit fontScale="77500" lnSpcReduction="20000"/>
          </a:bodyPr>
          <a:lstStyle/>
          <a:p>
            <a:r>
              <a:rPr lang="en-US" sz="2400" dirty="0" smtClean="0"/>
              <a:t>In production (ICIQ, URV, </a:t>
            </a:r>
            <a:r>
              <a:rPr lang="en-US" sz="2400" dirty="0" err="1" smtClean="0"/>
              <a:t>UdG</a:t>
            </a:r>
            <a:r>
              <a:rPr lang="en-US" sz="2400" dirty="0" smtClean="0"/>
              <a:t>) &amp; Demo servers up ( </a:t>
            </a:r>
            <a:r>
              <a:rPr lang="en-US" sz="2400" dirty="0" smtClean="0">
                <a:hlinkClick r:id="rId2"/>
              </a:rPr>
              <a:t>www.iochem-bd.org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Supported formats:</a:t>
            </a:r>
          </a:p>
          <a:p>
            <a:pPr lvl="1"/>
            <a:r>
              <a:rPr lang="en-US" sz="2000" dirty="0" smtClean="0"/>
              <a:t>Gaussian, ADF, VASP, </a:t>
            </a:r>
            <a:r>
              <a:rPr lang="en-US" sz="2000" dirty="0" err="1" smtClean="0"/>
              <a:t>Turbomole</a:t>
            </a:r>
            <a:r>
              <a:rPr lang="en-US" sz="2000" dirty="0" smtClean="0"/>
              <a:t>, </a:t>
            </a:r>
            <a:r>
              <a:rPr lang="en-US" sz="2000" dirty="0" err="1" smtClean="0"/>
              <a:t>Molcas</a:t>
            </a:r>
            <a:r>
              <a:rPr lang="en-US" sz="2000" dirty="0" smtClean="0"/>
              <a:t>, ORCA</a:t>
            </a:r>
          </a:p>
          <a:p>
            <a:r>
              <a:rPr lang="en-US" sz="2400" dirty="0" smtClean="0"/>
              <a:t>Reports Module (Sup. Info., Reaction Energy profiles)</a:t>
            </a:r>
          </a:p>
          <a:p>
            <a:r>
              <a:rPr lang="en-US" sz="2400" dirty="0" smtClean="0"/>
              <a:t>Download just one single file installer </a:t>
            </a:r>
          </a:p>
          <a:p>
            <a:r>
              <a:rPr lang="en-US" sz="2400" dirty="0" smtClean="0"/>
              <a:t>Documentation  (</a:t>
            </a:r>
            <a:r>
              <a:rPr lang="en-US" sz="2400" dirty="0" smtClean="0">
                <a:solidFill>
                  <a:prstClr val="black"/>
                </a:solidFill>
                <a:latin typeface="Corbel"/>
                <a:hlinkClick r:id="rId3"/>
              </a:rPr>
              <a:t>www.iochem</a:t>
            </a:r>
            <a:r>
              <a:rPr lang="en-US" sz="2400" dirty="0">
                <a:solidFill>
                  <a:prstClr val="black"/>
                </a:solidFill>
                <a:latin typeface="Corbel"/>
                <a:hlinkClick r:id="rId3"/>
              </a:rPr>
              <a:t>-bd.org/</a:t>
            </a:r>
            <a:r>
              <a:rPr lang="en-US" sz="2400" dirty="0" smtClean="0">
                <a:solidFill>
                  <a:prstClr val="black"/>
                </a:solidFill>
                <a:latin typeface="Corbel"/>
                <a:hlinkClick r:id="rId3"/>
              </a:rPr>
              <a:t>wiki</a:t>
            </a:r>
            <a:r>
              <a:rPr lang="en-US" sz="2400" dirty="0" smtClean="0">
                <a:solidFill>
                  <a:prstClr val="black"/>
                </a:solidFill>
                <a:latin typeface="Corbel"/>
              </a:rPr>
              <a:t>)</a:t>
            </a:r>
          </a:p>
          <a:p>
            <a:r>
              <a:rPr lang="hu-HU" sz="2300" dirty="0" smtClean="0">
                <a:solidFill>
                  <a:prstClr val="black"/>
                </a:solidFill>
              </a:rPr>
              <a:t>Álvarez</a:t>
            </a:r>
            <a:r>
              <a:rPr lang="hu-HU" sz="2300" dirty="0">
                <a:solidFill>
                  <a:prstClr val="black"/>
                </a:solidFill>
              </a:rPr>
              <a:t>-Moreno, M.; de Graaf, C.; López, N.; Maseras, F.; Poblet, J. M.; C, Bo  </a:t>
            </a:r>
            <a:r>
              <a:rPr lang="hu-HU" sz="2300" i="1" dirty="0">
                <a:solidFill>
                  <a:prstClr val="black"/>
                </a:solidFill>
              </a:rPr>
              <a:t>J. Chem. Inf. Model.</a:t>
            </a:r>
            <a:r>
              <a:rPr lang="hu-HU" sz="2300" dirty="0">
                <a:solidFill>
                  <a:prstClr val="black"/>
                </a:solidFill>
              </a:rPr>
              <a:t> </a:t>
            </a:r>
            <a:r>
              <a:rPr lang="hu-HU" sz="2300" b="1" dirty="0">
                <a:solidFill>
                  <a:prstClr val="black"/>
                </a:solidFill>
              </a:rPr>
              <a:t>2015</a:t>
            </a:r>
            <a:r>
              <a:rPr lang="hu-HU" sz="2300" dirty="0">
                <a:solidFill>
                  <a:prstClr val="black"/>
                </a:solidFill>
              </a:rPr>
              <a:t>, </a:t>
            </a:r>
            <a:r>
              <a:rPr lang="hu-HU" sz="2300" i="1" dirty="0">
                <a:solidFill>
                  <a:prstClr val="black"/>
                </a:solidFill>
              </a:rPr>
              <a:t>55</a:t>
            </a:r>
            <a:r>
              <a:rPr lang="hu-HU" sz="2300" dirty="0">
                <a:solidFill>
                  <a:prstClr val="black"/>
                </a:solidFill>
              </a:rPr>
              <a:t>, 95</a:t>
            </a:r>
            <a:r>
              <a:rPr lang="hu-HU" sz="2300" dirty="0" smtClean="0">
                <a:solidFill>
                  <a:prstClr val="black"/>
                </a:solidFill>
              </a:rPr>
              <a:t>.</a:t>
            </a:r>
            <a:endParaRPr lang="en-US" sz="2400" dirty="0">
              <a:solidFill>
                <a:prstClr val="black"/>
              </a:solidFill>
              <a:latin typeface="Corbel"/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smtClean="0"/>
              <a:t>On going projects:</a:t>
            </a:r>
          </a:p>
          <a:p>
            <a:r>
              <a:rPr lang="en-US" sz="2400" dirty="0" smtClean="0"/>
              <a:t>ERC Proof-of-Concept  (N. </a:t>
            </a:r>
            <a:r>
              <a:rPr lang="en-US" sz="2400" dirty="0" err="1" smtClean="0"/>
              <a:t>López</a:t>
            </a:r>
            <a:r>
              <a:rPr lang="en-US" sz="2400" dirty="0" smtClean="0"/>
              <a:t>, ICIQ): Catalytic materials</a:t>
            </a:r>
          </a:p>
          <a:p>
            <a:r>
              <a:rPr lang="en-US" sz="2400" dirty="0" smtClean="0"/>
              <a:t>La </a:t>
            </a:r>
            <a:r>
              <a:rPr lang="en-US" sz="2400" dirty="0" err="1" smtClean="0"/>
              <a:t>Caixa</a:t>
            </a:r>
            <a:r>
              <a:rPr lang="en-US" sz="2400" dirty="0" smtClean="0"/>
              <a:t>/</a:t>
            </a:r>
            <a:r>
              <a:rPr lang="en-US" sz="2400" dirty="0" err="1" smtClean="0"/>
              <a:t>Crysforma</a:t>
            </a:r>
            <a:r>
              <a:rPr lang="en-US" sz="2400" dirty="0" smtClean="0"/>
              <a:t>: molecular properties database for APIs</a:t>
            </a:r>
          </a:p>
          <a:p>
            <a:r>
              <a:rPr lang="en-US" sz="2400" dirty="0" smtClean="0"/>
              <a:t>DOI</a:t>
            </a:r>
          </a:p>
          <a:p>
            <a:r>
              <a:rPr lang="en-US" sz="2400" dirty="0" smtClean="0"/>
              <a:t>Query other databases (</a:t>
            </a:r>
            <a:r>
              <a:rPr lang="en-US" sz="2400" dirty="0" err="1" smtClean="0"/>
              <a:t>ChemSpider</a:t>
            </a:r>
            <a:r>
              <a:rPr lang="en-US" sz="2400" dirty="0" smtClean="0"/>
              <a:t>, </a:t>
            </a:r>
            <a:r>
              <a:rPr lang="en-US" sz="2400" dirty="0" err="1" smtClean="0"/>
              <a:t>CheBI</a:t>
            </a:r>
            <a:r>
              <a:rPr lang="en-US" sz="2400" dirty="0" smtClean="0"/>
              <a:t>)</a:t>
            </a:r>
            <a:endParaRPr lang="en-US" sz="2400" dirty="0"/>
          </a:p>
          <a:p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TO DO:</a:t>
            </a:r>
          </a:p>
          <a:p>
            <a:r>
              <a:rPr lang="en-US" sz="2400" dirty="0" err="1" smtClean="0"/>
              <a:t>Sindicate</a:t>
            </a:r>
            <a:r>
              <a:rPr lang="en-US" sz="2400" dirty="0" smtClean="0"/>
              <a:t> </a:t>
            </a:r>
            <a:r>
              <a:rPr lang="en-US" sz="2400" dirty="0"/>
              <a:t>distributed </a:t>
            </a:r>
            <a:r>
              <a:rPr lang="en-US" sz="2400" dirty="0" smtClean="0"/>
              <a:t>browsers</a:t>
            </a:r>
          </a:p>
          <a:p>
            <a:r>
              <a:rPr lang="en-US" sz="2400" dirty="0" smtClean="0"/>
              <a:t>… and much more</a:t>
            </a: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9"/>
            <a:ext cx="9878483" cy="63341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rgbClr val="EFEFEF"/>
              </a:gs>
            </a:gsLst>
            <a:lin ang="16200000"/>
          </a:gradFill>
          <a:ln w="9525">
            <a:solidFill>
              <a:srgbClr val="D8D8D8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556" name="Text Box 10"/>
          <p:cNvSpPr txBox="1">
            <a:spLocks noChangeArrowheads="1"/>
          </p:cNvSpPr>
          <p:nvPr/>
        </p:nvSpPr>
        <p:spPr bwMode="auto">
          <a:xfrm>
            <a:off x="1238250" y="133355"/>
            <a:ext cx="7429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/>
            <a:r>
              <a:rPr lang="en-US" sz="2000" b="1" dirty="0">
                <a:solidFill>
                  <a:srgbClr val="002060"/>
                </a:solidFill>
              </a:rPr>
              <a:t>Acknowledgements</a:t>
            </a:r>
            <a:endParaRPr lang="en-US" sz="2000" b="1" baseline="30000" dirty="0">
              <a:solidFill>
                <a:srgbClr val="002060"/>
              </a:solidFill>
            </a:endParaRPr>
          </a:p>
          <a:p>
            <a:pPr eaLnBrk="1" hangingPunct="1"/>
            <a:endParaRPr lang="en-US" sz="2000" b="1" dirty="0">
              <a:solidFill>
                <a:srgbClr val="002060"/>
              </a:solidFill>
            </a:endParaRPr>
          </a:p>
        </p:txBody>
      </p:sp>
      <p:pic>
        <p:nvPicPr>
          <p:cNvPr id="23558" name="Picture 2" descr="logotransparent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720" y="1412776"/>
            <a:ext cx="1706048" cy="1816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2" y="3645024"/>
            <a:ext cx="3553835" cy="925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35"/>
          <a:stretch>
            <a:fillRect/>
          </a:stretch>
        </p:blipFill>
        <p:spPr bwMode="auto">
          <a:xfrm>
            <a:off x="5324102" y="2060848"/>
            <a:ext cx="2437210" cy="59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2" descr="logotransparent copy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05"/>
          <a:stretch>
            <a:fillRect/>
          </a:stretch>
        </p:blipFill>
        <p:spPr bwMode="auto">
          <a:xfrm>
            <a:off x="194471" y="9"/>
            <a:ext cx="81862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3280" y="3645024"/>
            <a:ext cx="1728056" cy="828239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" name="Picture 4" descr="escudo_mec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417"/>
          <a:stretch>
            <a:fillRect/>
          </a:stretch>
        </p:blipFill>
        <p:spPr bwMode="auto">
          <a:xfrm>
            <a:off x="4880992" y="3789040"/>
            <a:ext cx="1312698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6856" y="4581128"/>
            <a:ext cx="26416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25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3 Imagen" descr="ioChemBd.png"/>
          <p:cNvPicPr>
            <a:picLocks noChangeAspect="1"/>
          </p:cNvPicPr>
          <p:nvPr/>
        </p:nvPicPr>
        <p:blipFill>
          <a:blip r:embed="rId2" cstate="print">
            <a:alphaModFix amt="18000"/>
          </a:blip>
          <a:stretch>
            <a:fillRect/>
          </a:stretch>
        </p:blipFill>
        <p:spPr>
          <a:xfrm>
            <a:off x="1278957" y="1340768"/>
            <a:ext cx="7348097" cy="47525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4517" y="1700817"/>
            <a:ext cx="881497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0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n-US" sz="4000" b="1" dirty="0">
                <a:solidFill>
                  <a:schemeClr val="bg1">
                    <a:lumMod val="75000"/>
                  </a:schemeClr>
                </a:solidFill>
              </a:rPr>
              <a:t>Taming the Big Data in Computational </a:t>
            </a:r>
            <a:r>
              <a:rPr lang="en-US" sz="4000" b="1" dirty="0" smtClean="0">
                <a:solidFill>
                  <a:schemeClr val="bg1">
                    <a:lumMod val="75000"/>
                  </a:schemeClr>
                </a:solidFill>
              </a:rPr>
              <a:t>Chemistry</a:t>
            </a:r>
          </a:p>
          <a:p>
            <a:pPr algn="ctr"/>
            <a:endParaRPr lang="en-US" sz="4000" b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en-US" sz="40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en-US" sz="4000" b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en-US" sz="40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Box 1"/>
          <p:cNvSpPr txBox="1"/>
          <p:nvPr/>
        </p:nvSpPr>
        <p:spPr>
          <a:xfrm>
            <a:off x="2216696" y="4509120"/>
            <a:ext cx="61202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www.iochem-bd.org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522928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10484</TotalTime>
  <Words>1064</Words>
  <Application>Microsoft Macintosh PowerPoint</Application>
  <PresentationFormat>A4 Paper (210x297 mm)</PresentationFormat>
  <Paragraphs>206</Paragraphs>
  <Slides>32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Tema de Office</vt:lpstr>
      <vt:lpstr>Intermedio</vt:lpstr>
      <vt:lpstr>PowerPoint Presentation</vt:lpstr>
      <vt:lpstr>Computational Chemistry Taking experiment to cyberspace Nobel Prize Chemistry 2013 (see also 1981, 1998)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Objectives</vt:lpstr>
      <vt:lpstr>Definition</vt:lpstr>
      <vt:lpstr>N starting formats  1 final format</vt:lpstr>
      <vt:lpstr>What does CML allow?</vt:lpstr>
      <vt:lpstr>What will CML allow?</vt:lpstr>
      <vt:lpstr>Features</vt:lpstr>
      <vt:lpstr>Architecture : ioChem-BD modules</vt:lpstr>
      <vt:lpstr>Create module</vt:lpstr>
      <vt:lpstr>Create module</vt:lpstr>
      <vt:lpstr>Create</vt:lpstr>
      <vt:lpstr>Architecture : ioChem-BD modules</vt:lpstr>
      <vt:lpstr>Browse module</vt:lpstr>
      <vt:lpstr>PowerPoint Presentation</vt:lpstr>
      <vt:lpstr>PowerPoint Presentation</vt:lpstr>
      <vt:lpstr>PowerPoint Presentation</vt:lpstr>
      <vt:lpstr>Performance of our new extraction library</vt:lpstr>
      <vt:lpstr>PowerPoint Presentation</vt:lpstr>
      <vt:lpstr>PowerPoint Presentation</vt:lpstr>
      <vt:lpstr>Current project status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malvarez</dc:creator>
  <cp:lastModifiedBy>Carles Bo</cp:lastModifiedBy>
  <cp:revision>169</cp:revision>
  <cp:lastPrinted>2014-12-01T08:50:54Z</cp:lastPrinted>
  <dcterms:created xsi:type="dcterms:W3CDTF">2014-04-07T06:45:20Z</dcterms:created>
  <dcterms:modified xsi:type="dcterms:W3CDTF">2015-11-10T00:51:12Z</dcterms:modified>
</cp:coreProperties>
</file>